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5" r:id="rId4"/>
    <p:sldId id="257" r:id="rId5"/>
    <p:sldId id="266" r:id="rId6"/>
    <p:sldId id="264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7AB19-A819-4C5E-BA58-8DF9D4EB8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517103-D5D2-4DE7-9283-BAFABA024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BD5BD-BF5E-498A-BE5D-D7A3C2A26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9EF48-950F-480B-BC1C-C8641D1F5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34C3C-363F-4C13-A401-9DE6B269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969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FA3F2-3392-496B-9957-BEBB98997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D30D1-1B67-4953-B80B-C678DCB8C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2AF631-590B-4F08-9EAA-A6C0AB8A5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C0ECD5-5D41-48F0-B039-5512224BA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D659B2-9D59-4107-A437-EBE28E686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23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6F37AA-E1D4-4594-B8F8-7E9459378D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348E19-0DAA-4037-A0EB-6EDACB7630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69C742-F94C-4746-AA63-BD38B3DD8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D0278-22C2-414B-B269-35C2D258C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C2815-747B-4019-B1F0-71E22A22F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91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181A5-5ECA-420C-868F-801444384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0F1B9-0B3E-4B9F-9633-644AEE375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FA37E6-C493-4B36-A534-B8452A39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774FA-2A05-41CF-812B-6F57B0143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964BE-A88F-4B62-B157-4B88A86A6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41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8BC92-90D1-48AE-9565-98C3A158E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AC498E-DF6E-4DC6-A094-53EB974EE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38BC42-F5A6-496E-81EB-273FE8D26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307B-6913-4EB8-8599-78019354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D3514-A886-4F08-8305-7BB165D8B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8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11037-8F50-4F22-9746-185127507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F39A54-9BC4-422C-8CCC-EF9692F4A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479071-3DB3-4280-92AE-B1AAA0AD2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34B62-F0D7-480D-91D7-51806430D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B086E-6C5E-4C78-966E-9170A2C01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5788-94B4-4FD9-B796-0960A6F7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081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08E3C-BEA5-429A-AF43-0017A7D40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DD8D5-16BC-43E0-9810-D0AE96A1F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BB2849-0D8F-4208-B128-08ACF85C83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6C7891-E809-4033-A48F-9A5177675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F46B02-9CCD-4157-B088-332AF63554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DBBD54-D630-4085-9E47-A7427FD2B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F66CF-7DA0-41AE-8956-584734AA1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45DC54-90C1-4E1B-B30D-46664CCB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6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A5C28-D58E-4CE1-91DE-6B94023BE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421782-EB76-43A6-A0FC-B27979402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B0BC44-A939-48C0-93C4-5F6EA4394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D12F2A-16C0-4360-A0A8-37E7E25BD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901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68CF2C2-3B3E-46FD-AF30-8AFF4C91F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CF825D-4BFC-48A9-926B-3252E3A80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DBD258-EEDC-4202-9AF5-3BCF8C848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27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154FF5-2E73-4E62-9BAF-2FBA03E44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817BF-D5F1-4D1F-BCDE-2E9C6C2E9B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F9B7C-0673-4443-BC44-C3A0DD115F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03DF4-FC38-45DB-ABF2-4C6542891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8BAEF8-7B9A-4A31-9000-BD3790F0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BF8D12-0CB1-45D4-A6BC-F83F5E03C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81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5E358-9AE9-4951-8F81-40E154587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CF2AC7-015D-4E8B-877D-2AA07B7C0E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C32476-FCEA-4AC1-B38C-E8CFAC8E1B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B16A0A-5ECF-4BA8-9314-4302029F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C44011-9713-4405-BEDF-58AF80F0C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5CCDD6-EC16-4F43-85C4-184F2152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92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94A8FF-BC7F-4B89-95BC-99858B32A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48A6F-4E6A-4933-93D2-29C8536AD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D281F-AF41-4B16-8352-B42487BA01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0898E-75BB-42B6-989D-D02E2242BA14}" type="datetimeFigureOut">
              <a:rPr lang="en-US" smtClean="0"/>
              <a:t>12/8/2020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8D67BB-AD7C-4BF5-80D1-3AA03BA00F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FFA6EF-CF12-49A4-BA47-1ED0E32BD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D6184-3FCD-4ADA-AA99-42224AF5C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7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0" y="0"/>
            <a:ext cx="12192000" cy="6854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Soldier’s Threat-A Baby’s Cry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Matthew 2:13-18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Intro:</a:t>
            </a: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The French military – style response to Isis is hair raising!  Undress of soldiers, heavily armed, on a mission!  Very unnerving. Overwhelming. For many it is hard to get into the spirit of Christmas.  Such a troubled world!  Many of the sounds we hear are unpleasant ones.  It is hard to sing “Joy to the World.”</a:t>
            </a:r>
          </a:p>
        </p:txBody>
      </p:sp>
    </p:spTree>
    <p:extLst>
      <p:ext uri="{BB962C8B-B14F-4D97-AF65-F5344CB8AC3E}">
        <p14:creationId xmlns:p14="http://schemas.microsoft.com/office/powerpoint/2010/main" val="51002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187910" y="609125"/>
            <a:ext cx="11816179" cy="563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HOWEVER: Christmas was not born into a safe problem free world.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Let’s hear a soldier’s threat and a baby’s cry.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Text: The Birth of Christ was not welcomed by everyone.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King Herod–threat to his rule–“find the baby, tell me!!!”</a:t>
            </a:r>
          </a:p>
        </p:txBody>
      </p:sp>
    </p:spTree>
    <p:extLst>
      <p:ext uri="{BB962C8B-B14F-4D97-AF65-F5344CB8AC3E}">
        <p14:creationId xmlns:p14="http://schemas.microsoft.com/office/powerpoint/2010/main" val="403524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636233" y="1319063"/>
            <a:ext cx="10919534" cy="4219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hurt – babies under 2 – TAKE NO CHANCES!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are difficult times – “joy to the world” at the same time?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*Christmas offers a troubled world the peace it needs.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31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498629" y="1319063"/>
            <a:ext cx="11194742" cy="4219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I. There is suffering in the world but also a God who comes to share it.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world was full of suffering and pain:  	Oppressed, Poverty everywhere, Roman boots on them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“Why would they kill my baby?”</a:t>
            </a:r>
          </a:p>
        </p:txBody>
      </p:sp>
    </p:spTree>
    <p:extLst>
      <p:ext uri="{BB962C8B-B14F-4D97-AF65-F5344CB8AC3E}">
        <p14:creationId xmlns:p14="http://schemas.microsoft.com/office/powerpoint/2010/main" val="1778198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0" y="938446"/>
            <a:ext cx="12192000" cy="4981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But Baby Jesus gives hope to our lost 	world.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God came to the world in midst of the 	suffering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He understands the suffering, despair, 	pain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God dwells with us</a:t>
            </a:r>
          </a:p>
        </p:txBody>
      </p:sp>
    </p:spTree>
    <p:extLst>
      <p:ext uri="{BB962C8B-B14F-4D97-AF65-F5344CB8AC3E}">
        <p14:creationId xmlns:p14="http://schemas.microsoft.com/office/powerpoint/2010/main" val="174282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143522" y="938446"/>
            <a:ext cx="11904955" cy="4981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II. There is uncertainty in the world, but a God who comes to face it.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Mary and Joseph’s plight.  The had no time to enjoy the birth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Snatch up and run    no fun in Egypt    uncertain life!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GOD WAS THERE</a:t>
            </a:r>
          </a:p>
        </p:txBody>
      </p:sp>
    </p:spTree>
    <p:extLst>
      <p:ext uri="{BB962C8B-B14F-4D97-AF65-F5344CB8AC3E}">
        <p14:creationId xmlns:p14="http://schemas.microsoft.com/office/powerpoint/2010/main" val="1301541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66582" y="279804"/>
            <a:ext cx="12058835" cy="6298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III. There is death in the world, but also a God who overcomes it!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Soldiers, swords, Death!   Billy Graham -  Death Rate 100%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fact of death    John 11:25 “I AM the resurrection and the 	light.  The one who believes in me will live, even though they die.”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truth of life</a:t>
            </a:r>
          </a:p>
        </p:txBody>
      </p:sp>
    </p:spTree>
    <p:extLst>
      <p:ext uri="{BB962C8B-B14F-4D97-AF65-F5344CB8AC3E}">
        <p14:creationId xmlns:p14="http://schemas.microsoft.com/office/powerpoint/2010/main" val="254443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E50FF-B1D0-4A03-8CAD-5FB22E963E0C}"/>
              </a:ext>
            </a:extLst>
          </p:cNvPr>
          <p:cNvSpPr/>
          <p:nvPr/>
        </p:nvSpPr>
        <p:spPr>
          <a:xfrm>
            <a:off x="134644" y="177212"/>
            <a:ext cx="11922711" cy="6503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u="sng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Conclusion: </a:t>
            </a:r>
            <a:endParaRPr lang="en-US" sz="40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sounds of suffering and death are real!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Suffering   uncertainty   death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The sounds of Christmas remind us of life!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Christ faced it all and overcame it for us!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4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The baby’s cry meant life for us. </a:t>
            </a:r>
          </a:p>
        </p:txBody>
      </p:sp>
    </p:spTree>
    <p:extLst>
      <p:ext uri="{BB962C8B-B14F-4D97-AF65-F5344CB8AC3E}">
        <p14:creationId xmlns:p14="http://schemas.microsoft.com/office/powerpoint/2010/main" val="3710241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415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Forrest Broom</dc:creator>
  <cp:lastModifiedBy>Forrest Broom</cp:lastModifiedBy>
  <cp:revision>3</cp:revision>
  <dcterms:created xsi:type="dcterms:W3CDTF">2020-12-08T15:54:38Z</dcterms:created>
  <dcterms:modified xsi:type="dcterms:W3CDTF">2020-12-08T16:13:44Z</dcterms:modified>
</cp:coreProperties>
</file>