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77" y="1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95D85-226D-4E39-B3E8-B3DAAFC936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D3DE83-0B06-47D2-98EC-791BC38852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3D3E2C-20C6-45C4-9A13-2566DF52D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F0F18-C9FD-40F8-83CE-B076DF7FBD59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C6C73C-1D61-4332-B0A9-672B9F5E8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9EBEE0-3CD2-467A-8BC1-343232ECD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0B5EE-0AA2-421F-9817-131FB22D5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460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E9637-926C-4ECF-B817-AA9055E43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795470-6E0F-4FF7-AC78-0B4B30489E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C25667-D45C-4653-9226-21635FBE7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F0F18-C9FD-40F8-83CE-B076DF7FBD59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C97702-3258-4972-9B07-8C42FC996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3A8A4-FEA2-40EC-A432-922D67BFA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0B5EE-0AA2-421F-9817-131FB22D5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570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D64F21-2CA1-407E-BB65-04AF608AA3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76AB95-F1EA-4F5D-8912-C179996DCD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51E74A-704F-416B-A9D3-8B8F24F29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F0F18-C9FD-40F8-83CE-B076DF7FBD59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33D200-883E-46FF-B99B-7A24128F2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60879E-C84B-4879-9117-C5B8A9E72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0B5EE-0AA2-421F-9817-131FB22D5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776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8CDA6-BFCB-49BE-AD2E-354B4C9DD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C2262-AFDE-4559-8D24-E7790B4EA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B5590-4053-4ACF-B7D3-C03F8A164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F0F18-C9FD-40F8-83CE-B076DF7FBD59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BEE21F-8D0C-494E-8377-B844A8954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12E218-DF39-4238-81DA-D718E6D1F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0B5EE-0AA2-421F-9817-131FB22D5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041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4BDF6-BBC9-4B08-9015-F91480B9C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113EA1-FDFD-4421-96C9-651C6399B3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0213CF-A227-4453-8F1E-8403025F7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F0F18-C9FD-40F8-83CE-B076DF7FBD59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592BC8-3A7E-4ABE-BE7A-84DA479B4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DE13BF-D9E3-4C8F-9C0D-BD93B4E40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0B5EE-0AA2-421F-9817-131FB22D5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359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C47DE-2D4B-4C50-9420-101FB3CC2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62D1A-752D-408D-B226-1CC31056B0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1DEF0C-D7EA-430F-8AE6-085851A5EA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FABE9A-9293-40B5-9E10-8BE8C4688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F0F18-C9FD-40F8-83CE-B076DF7FBD59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6EA7FD-A133-4D2D-A71E-F7E48DA77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46B4CD-E43C-4A91-A6AA-B3A849147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0B5EE-0AA2-421F-9817-131FB22D5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325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31F94-728E-4107-A381-C97144676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7259B2-7434-4B01-BFF3-4843B5C171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409252-0E0F-4335-A76D-F358A662FE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12EAD0-1E71-457F-8AE0-1F156A8D80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3A3F5A-483E-457A-AC96-AB9DA46DDE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56CE4B-F9AD-4453-8F6A-0E10C77BC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F0F18-C9FD-40F8-83CE-B076DF7FBD59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8BCBF7-3203-434D-8A59-E84C2D622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B47966-76D9-4473-9D11-71E25F8A2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0B5EE-0AA2-421F-9817-131FB22D5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827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BD584-4F2D-4C95-9688-651C2476C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7BB0B6-01F5-4358-A401-8FF48870C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F0F18-C9FD-40F8-83CE-B076DF7FBD59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AB9E1A-ABAB-4BDB-A0D5-7841AFEC6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155430-67FE-4133-8D81-14FD85B6A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0B5EE-0AA2-421F-9817-131FB22D5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37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41DFEA-B1AB-48F9-BFE3-F0E891704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F0F18-C9FD-40F8-83CE-B076DF7FBD59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6646FF-3E37-4070-B0B2-3B9EA0528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3DC1C3-9FB7-4287-A722-D0EC2DAA3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0B5EE-0AA2-421F-9817-131FB22D5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527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EC759-1935-41E2-9591-0102F21A0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8B8B9-C5B2-4FE6-9092-D53B040EE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42C9D2-DD6E-47EE-BDB9-7729022566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84443E-3D03-4B21-948C-BC7563D16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F0F18-C9FD-40F8-83CE-B076DF7FBD59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EFE84A-B726-4F92-9AE5-0B2C5DE30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C3F8DD-4B23-4742-B4B5-F0FABF234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0B5EE-0AA2-421F-9817-131FB22D5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545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9C9E5-8EA7-4147-9C7B-A0597ABE7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20DD4B-40AF-4805-ABCE-3DEDD3B023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BD0149-7D40-4623-93F0-EE394C3F15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28A7EF-82E2-4390-A1AD-38065D817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F0F18-C9FD-40F8-83CE-B076DF7FBD59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8F0825-9533-4D4A-A36C-A1042CB38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1B6FD5-F0B7-453F-8AA0-4474CCC30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0B5EE-0AA2-421F-9817-131FB22D5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260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129731-B050-48EC-9D6C-578E4D7C2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65D421-FDBD-44B7-BA14-A7CA8BA5A4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FFCA00-8ABD-4AB7-99CB-5A2D2B0B9D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F0F18-C9FD-40F8-83CE-B076DF7FBD59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7140C7-AF10-4DB2-A0F8-4518D855DF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F04F1E-961C-498C-9D30-C0DB099656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0B5EE-0AA2-421F-9817-131FB22D5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28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09C5984-393D-41F8-9231-F2F9A191233E}"/>
              </a:ext>
            </a:extLst>
          </p:cNvPr>
          <p:cNvSpPr/>
          <p:nvPr/>
        </p:nvSpPr>
        <p:spPr>
          <a:xfrm>
            <a:off x="614218" y="379832"/>
            <a:ext cx="10963564" cy="60983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CA" sz="4000" b="1" u="sng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Real Family</a:t>
            </a:r>
            <a:endParaRPr lang="en-US" sz="40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CA" sz="40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Ruth 1: 16-17</a:t>
            </a:r>
            <a:endParaRPr lang="en-US" sz="40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CA" sz="40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Introduction: Proverbs 14: 1</a:t>
            </a:r>
            <a:endParaRPr lang="en-US" sz="40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CA" sz="40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Text: Background: </a:t>
            </a:r>
          </a:p>
          <a:p>
            <a:pPr>
              <a:lnSpc>
                <a:spcPct val="115000"/>
              </a:lnSpc>
            </a:pPr>
            <a:r>
              <a:rPr lang="en-CA" sz="40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Famine in Judah       </a:t>
            </a:r>
          </a:p>
          <a:p>
            <a:pPr>
              <a:lnSpc>
                <a:spcPct val="115000"/>
              </a:lnSpc>
            </a:pPr>
            <a:r>
              <a:rPr lang="en-CA" sz="40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Family moved to Moab</a:t>
            </a:r>
            <a:endParaRPr lang="en-US" sz="40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CA" sz="40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Both Sons took foreign wives, Ruth 	and Orpah</a:t>
            </a:r>
            <a:endParaRPr lang="en-US" sz="40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037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09C5984-393D-41F8-9231-F2F9A191233E}"/>
              </a:ext>
            </a:extLst>
          </p:cNvPr>
          <p:cNvSpPr/>
          <p:nvPr/>
        </p:nvSpPr>
        <p:spPr>
          <a:xfrm>
            <a:off x="618836" y="687434"/>
            <a:ext cx="10954328" cy="5713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CA" sz="40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Father and both sons died</a:t>
            </a:r>
            <a:endParaRPr lang="en-US" sz="40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CA" sz="40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Naomi and Ruth traveled to Judah   	penniless</a:t>
            </a:r>
            <a:endParaRPr lang="en-US" sz="40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CA" sz="40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Orpah returned to her old life but Ruth 	stayed with Naomi</a:t>
            </a:r>
          </a:p>
          <a:p>
            <a:pPr>
              <a:lnSpc>
                <a:spcPct val="115000"/>
              </a:lnSpc>
            </a:pPr>
            <a:endParaRPr lang="en-CA" sz="4000" b="1" u="sng" dirty="0">
              <a:solidFill>
                <a:prstClr val="black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CA" sz="4000" b="1" u="sng" dirty="0">
                <a:solidFill>
                  <a:prstClr val="black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Need Christian Families that Worship and Serve God Together.</a:t>
            </a:r>
            <a:endParaRPr lang="en-US" sz="40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573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09C5984-393D-41F8-9231-F2F9A191233E}"/>
              </a:ext>
            </a:extLst>
          </p:cNvPr>
          <p:cNvSpPr/>
          <p:nvPr/>
        </p:nvSpPr>
        <p:spPr>
          <a:xfrm>
            <a:off x="618836" y="687434"/>
            <a:ext cx="10954328" cy="5713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CA" sz="4000" b="1" u="sng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I. A Real Christian Family Weathers the Storms of Life Together.</a:t>
            </a:r>
            <a:endParaRPr lang="en-US" sz="40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CA" sz="40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40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CA" sz="40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 were an important family.</a:t>
            </a:r>
            <a:endParaRPr lang="en-US" sz="40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CA" sz="40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 all faced the famine together.</a:t>
            </a:r>
            <a:endParaRPr lang="en-US" sz="40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CA" sz="40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 all built a new home together.</a:t>
            </a:r>
            <a:endParaRPr lang="en-US" sz="40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CA" sz="40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 never lost sight of their oneness.</a:t>
            </a:r>
            <a:endParaRPr lang="en-US" sz="40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208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09C5984-393D-41F8-9231-F2F9A191233E}"/>
              </a:ext>
            </a:extLst>
          </p:cNvPr>
          <p:cNvSpPr/>
          <p:nvPr/>
        </p:nvSpPr>
        <p:spPr>
          <a:xfrm>
            <a:off x="618836" y="687434"/>
            <a:ext cx="10954328" cy="5713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CA" sz="4000" b="1" u="sng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II. A Real Christian Family is Bound Together by Love.</a:t>
            </a:r>
            <a:endParaRPr lang="en-US" sz="40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CA" sz="40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40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CA" sz="40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Ruth wanted to return to Judah with Naomi.</a:t>
            </a:r>
            <a:endParaRPr lang="en-US" sz="40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CA" sz="40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Must have been a family of love.</a:t>
            </a:r>
            <a:endParaRPr lang="en-US" sz="40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CA" sz="40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Love overcame all the barriers.</a:t>
            </a:r>
            <a:endParaRPr lang="en-US" sz="40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CA" sz="40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Love bound them together as a unit.         </a:t>
            </a:r>
            <a:endParaRPr lang="en-US" sz="40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556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09C5984-393D-41F8-9231-F2F9A191233E}"/>
              </a:ext>
            </a:extLst>
          </p:cNvPr>
          <p:cNvSpPr/>
          <p:nvPr/>
        </p:nvSpPr>
        <p:spPr>
          <a:xfrm>
            <a:off x="618836" y="687434"/>
            <a:ext cx="10954328" cy="5713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CA" sz="4000" b="1" u="sng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III. A Real Christian Family Centers its Activities in God’s Will.</a:t>
            </a:r>
            <a:r>
              <a:rPr lang="en-CA" sz="40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40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CA" sz="40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40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CA" sz="40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resolution “Your God, My God.</a:t>
            </a:r>
            <a:endParaRPr lang="en-US" sz="40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CA" sz="40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family training: each member must find God’s will, </a:t>
            </a:r>
            <a:r>
              <a:rPr lang="en-CA" sz="4000" b="1" u="sng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personally. </a:t>
            </a:r>
            <a:endParaRPr lang="en-US" sz="40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CA" sz="40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promise was put into practice	         </a:t>
            </a:r>
            <a:endParaRPr lang="en-US" sz="40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875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09C5984-393D-41F8-9231-F2F9A191233E}"/>
              </a:ext>
            </a:extLst>
          </p:cNvPr>
          <p:cNvSpPr/>
          <p:nvPr/>
        </p:nvSpPr>
        <p:spPr>
          <a:xfrm>
            <a:off x="498763" y="687434"/>
            <a:ext cx="11194473" cy="5713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CA" sz="40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4.Factors that helped the family: </a:t>
            </a:r>
            <a:endParaRPr lang="en-US" sz="40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CA" sz="40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5.Jesus is at the heart of the family stability.</a:t>
            </a:r>
            <a:endParaRPr lang="en-US" sz="40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CA" sz="40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6.Follow through on all good intentions.</a:t>
            </a:r>
            <a:endParaRPr lang="en-US" sz="40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CA" sz="40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7.Center all family activities within the will of God.</a:t>
            </a:r>
            <a:endParaRPr lang="en-US" sz="40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CA" sz="40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8.Make the best preparations preparing for a Christian family.</a:t>
            </a:r>
            <a:endParaRPr lang="en-US" sz="40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205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09C5984-393D-41F8-9231-F2F9A191233E}"/>
              </a:ext>
            </a:extLst>
          </p:cNvPr>
          <p:cNvSpPr/>
          <p:nvPr/>
        </p:nvSpPr>
        <p:spPr>
          <a:xfrm>
            <a:off x="618836" y="1254815"/>
            <a:ext cx="10954328" cy="21741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CA" sz="4000" b="1" u="sng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Conclusion:</a:t>
            </a:r>
            <a:r>
              <a:rPr lang="en-CA" sz="40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Boaz, Obed, Jesse, David…Joseph &amp; Mary, Jesus Christ Our Lord.         </a:t>
            </a:r>
            <a:endParaRPr lang="en-US" sz="40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030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274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Forrest Broom</dc:creator>
  <cp:lastModifiedBy>Forrest Broom</cp:lastModifiedBy>
  <cp:revision>2</cp:revision>
  <dcterms:created xsi:type="dcterms:W3CDTF">2021-05-25T18:00:14Z</dcterms:created>
  <dcterms:modified xsi:type="dcterms:W3CDTF">2021-05-25T18:02:02Z</dcterms:modified>
</cp:coreProperties>
</file>