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D2CCF-EB73-4F6A-87A4-4F2444BD2B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5B635A-ED5B-4371-BB98-EB5678A53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93C1B-6F9A-4CC4-9BD3-A1D6813CF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9C18-DE81-4371-9D28-3BD22A44FF7B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90DBA-E95C-420E-8E09-8838A7B0D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E47E0-0995-4FA2-AB78-0365A9A44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F0EE-B709-438D-AA17-65626461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370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D7F62-FE90-4D02-93D6-031BE1B81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8AB294-B990-4994-8663-386FEBBC90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FF1D5-F9A5-4DDB-B12A-4867A18D4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9C18-DE81-4371-9D28-3BD22A44FF7B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0C681-A7C3-4A02-9558-5A8354AE3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5A162-90B0-4923-9D22-586CE397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F0EE-B709-438D-AA17-65626461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41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809BBA-8074-4E27-8234-37ABE8F143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7AE181-8B3E-46C7-AC4F-E8124DDB67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735BC-6A4C-4AA3-B27E-7B6B5ECC7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9C18-DE81-4371-9D28-3BD22A44FF7B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40F4E-3B06-407E-A5A4-FF9A90F5B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53D4E-4FDC-487D-A4B5-5AF5EE116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F0EE-B709-438D-AA17-65626461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6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12E34-94B1-448E-A9B3-1A10E4181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2D193-D715-416A-9E24-B285A7FFF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8F418-996B-4C86-AF89-C5411DDFC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9C18-DE81-4371-9D28-3BD22A44FF7B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A6ADA-ACC5-4D7D-9094-E6F2BAF2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CF647-8820-4A5D-B015-93154CC5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F0EE-B709-438D-AA17-65626461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25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EB07D-E3C0-4EB3-A011-D5E3163E3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DC740-1375-4CE4-8C20-56BF3A48D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985B2-56FD-4E82-B65A-70D44FF08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9C18-DE81-4371-9D28-3BD22A44FF7B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3FEC6-B01A-4E88-9EB8-DB6D62C1F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44DAA-1840-4643-8EE5-DB80A91F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F0EE-B709-438D-AA17-65626461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0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0B1ED-7F6D-409E-A147-EFD32BD1D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4AA40-2542-4360-96FE-023196133A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709B1-0423-46DD-B245-E8872294F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3017BC-7A2A-4B8D-B484-37D48DE52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9C18-DE81-4371-9D28-3BD22A44FF7B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5F2821-7F91-4086-B68E-CCCAB4B9C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5AF96-3927-48A1-A5E1-2705479B3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F0EE-B709-438D-AA17-65626461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60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EE6C2-83D9-45D6-B3B8-598CC3C6D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FA2FB8-27E3-4E76-A6E2-0D286B357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5FEDC-C146-488D-BB05-7FE2B0C2F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9C420C-3FCB-46A9-9CE3-8CEA3B3344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06B826-B702-4F64-9E29-491C6E38C3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30C43D-1595-4D4A-9C19-F5832D84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9C18-DE81-4371-9D28-3BD22A44FF7B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E2C979-076F-48F2-B299-6CB799D09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A2E68A-1474-4D49-88E1-8B517FD15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F0EE-B709-438D-AA17-65626461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3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93A16-EC04-45E7-B91E-79E053A3C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D5ACFF-EBD9-4392-A3A0-3DE9F96F0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9C18-DE81-4371-9D28-3BD22A44FF7B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67FC71-BF6F-45EB-AC75-50C4B0384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7F1DEB-F378-456C-8970-1B8D48E24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F0EE-B709-438D-AA17-65626461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22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0ED18F-7C97-4E46-991D-DDDB41BF1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9C18-DE81-4371-9D28-3BD22A44FF7B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C70038-C6DB-4600-B176-427130EB3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F1F26-C237-417F-8BCB-1A4706EA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F0EE-B709-438D-AA17-65626461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96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0E43E-9BDF-4F39-ABB9-3878B8088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17D8A-397F-4A9E-AD79-E49995E75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E3373A-F945-427D-A93D-A51EE0786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9D64C-861C-45AC-9834-8BA4CC9A8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9C18-DE81-4371-9D28-3BD22A44FF7B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9674C8-0D38-4BB7-9493-134826C32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F70AEC-26F0-4C8F-A5C1-0E80BE7EE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F0EE-B709-438D-AA17-65626461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97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D6381-1CE8-4307-9E3B-5DBA6EB8E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FDF4E4-95DF-4917-A664-E35F7B9FC4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FD4EB9-AC05-44D3-8A58-18D15472D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B66B0-DDF8-41E3-B8AD-38FF45B11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9C18-DE81-4371-9D28-3BD22A44FF7B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7EF483-896F-4075-8323-E27F92A94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CE498B-7BBE-412D-A613-DA4B3FC65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8F0EE-B709-438D-AA17-65626461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128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AB12B8-8C7F-44EF-BA17-80073A5FC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C3844-9843-4F08-9695-DC68AD6F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D3612-FCD0-4976-B764-09AE3EF6F6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79C18-DE81-4371-9D28-3BD22A44FF7B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78741-B053-4AC8-B1BB-DC3BCBD4DC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E3F42-D8E7-4C8C-86ED-7F3775E41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8F0EE-B709-438D-AA17-65626461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98A4593-265A-4CA2-A669-416F0A89D32D}"/>
              </a:ext>
            </a:extLst>
          </p:cNvPr>
          <p:cNvSpPr txBox="1"/>
          <p:nvPr/>
        </p:nvSpPr>
        <p:spPr>
          <a:xfrm>
            <a:off x="581891" y="591127"/>
            <a:ext cx="109728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u="sng" dirty="0">
                <a:latin typeface="Arial Black" panose="020B0A04020102020204" pitchFamily="34" charset="0"/>
              </a:rPr>
              <a:t>How to Deal with Temptation  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Matthew 4: 1-11</a:t>
            </a:r>
          </a:p>
          <a:p>
            <a:endParaRPr lang="en-US" sz="3500" dirty="0">
              <a:latin typeface="Arial Black" panose="020B0A04020102020204" pitchFamily="34" charset="0"/>
            </a:endParaRPr>
          </a:p>
          <a:p>
            <a:r>
              <a:rPr lang="en-US" sz="3500" dirty="0">
                <a:latin typeface="Arial Black" panose="020B0A04020102020204" pitchFamily="34" charset="0"/>
              </a:rPr>
              <a:t>What is humankind’s universal problem? The one thing every person ever lived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Has faced – TEMPTATION</a:t>
            </a:r>
          </a:p>
          <a:p>
            <a:endParaRPr lang="en-US" sz="3500" dirty="0">
              <a:latin typeface="Arial Black" panose="020B0A04020102020204" pitchFamily="34" charset="0"/>
            </a:endParaRPr>
          </a:p>
          <a:p>
            <a:r>
              <a:rPr lang="en-US" sz="3500" dirty="0">
                <a:latin typeface="Arial Black" panose="020B0A04020102020204" pitchFamily="34" charset="0"/>
              </a:rPr>
              <a:t>Everyone knows it. </a:t>
            </a:r>
            <a:r>
              <a:rPr lang="en-US" sz="3500" u="sng" dirty="0">
                <a:latin typeface="Arial Black" panose="020B0A04020102020204" pitchFamily="34" charset="0"/>
              </a:rPr>
              <a:t>Even Jesus was tempted!</a:t>
            </a:r>
          </a:p>
        </p:txBody>
      </p:sp>
    </p:spTree>
    <p:extLst>
      <p:ext uri="{BB962C8B-B14F-4D97-AF65-F5344CB8AC3E}">
        <p14:creationId xmlns:p14="http://schemas.microsoft.com/office/powerpoint/2010/main" val="1134721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2B225E-C0B0-4913-BF0E-396A82CE5037}"/>
              </a:ext>
            </a:extLst>
          </p:cNvPr>
          <p:cNvSpPr txBox="1"/>
          <p:nvPr/>
        </p:nvSpPr>
        <p:spPr>
          <a:xfrm>
            <a:off x="692727" y="609600"/>
            <a:ext cx="1101898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Arial Black" panose="020B0A04020102020204" pitchFamily="34" charset="0"/>
              </a:rPr>
              <a:t>Natural vs unnatural to us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Popularity – lowering standards – ignoring God follow the crowd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Sex – premarital – extramarital unnatural ways</a:t>
            </a:r>
          </a:p>
          <a:p>
            <a:endParaRPr lang="en-US" sz="3500" dirty="0">
              <a:latin typeface="Arial Black" panose="020B0A04020102020204" pitchFamily="34" charset="0"/>
            </a:endParaRPr>
          </a:p>
          <a:p>
            <a:r>
              <a:rPr lang="en-US" sz="3500" u="sng" dirty="0">
                <a:latin typeface="Arial Black" panose="020B0A04020102020204" pitchFamily="34" charset="0"/>
              </a:rPr>
              <a:t>Endure Through it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It is written – v4, v7, v10</a:t>
            </a:r>
          </a:p>
          <a:p>
            <a:endParaRPr lang="en-US" sz="35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437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2B225E-C0B0-4913-BF0E-396A82CE5037}"/>
              </a:ext>
            </a:extLst>
          </p:cNvPr>
          <p:cNvSpPr txBox="1"/>
          <p:nvPr/>
        </p:nvSpPr>
        <p:spPr>
          <a:xfrm>
            <a:off x="692727" y="609600"/>
            <a:ext cx="110189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Arial Black" panose="020B0A04020102020204" pitchFamily="34" charset="0"/>
              </a:rPr>
              <a:t>James 1:12 “Blessed is the man who perseveres under trial, because he has stood the test, he will receive the victor’s crown.</a:t>
            </a:r>
          </a:p>
        </p:txBody>
      </p:sp>
    </p:spTree>
    <p:extLst>
      <p:ext uri="{BB962C8B-B14F-4D97-AF65-F5344CB8AC3E}">
        <p14:creationId xmlns:p14="http://schemas.microsoft.com/office/powerpoint/2010/main" val="78911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1D1A62-095E-4B79-822E-7925FBEF43F1}"/>
              </a:ext>
            </a:extLst>
          </p:cNvPr>
          <p:cNvSpPr txBox="1"/>
          <p:nvPr/>
        </p:nvSpPr>
        <p:spPr>
          <a:xfrm>
            <a:off x="591127" y="544945"/>
            <a:ext cx="1100974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Arial Black" panose="020B0A04020102020204" pitchFamily="34" charset="0"/>
              </a:rPr>
              <a:t>Hebrews 4:15 “For we do not have a high priest who cannot sympathize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With our weakness but has bee tempted in all things as we are.”</a:t>
            </a:r>
          </a:p>
          <a:p>
            <a:endParaRPr lang="en-US" sz="3500" dirty="0">
              <a:latin typeface="Arial Black" panose="020B0A04020102020204" pitchFamily="34" charset="0"/>
            </a:endParaRPr>
          </a:p>
          <a:p>
            <a:r>
              <a:rPr lang="en-US" sz="3500" dirty="0">
                <a:latin typeface="Arial Black" panose="020B0A04020102020204" pitchFamily="34" charset="0"/>
              </a:rPr>
              <a:t>Text: </a:t>
            </a:r>
            <a:r>
              <a:rPr lang="en-US" sz="3500" u="sng" dirty="0">
                <a:latin typeface="Arial Black" panose="020B0A04020102020204" pitchFamily="34" charset="0"/>
              </a:rPr>
              <a:t>Jesus faced three temptations</a:t>
            </a:r>
          </a:p>
          <a:p>
            <a:endParaRPr lang="en-US" sz="3500" dirty="0">
              <a:latin typeface="Arial Black" panose="020B0A04020102020204" pitchFamily="34" charset="0"/>
            </a:endParaRPr>
          </a:p>
          <a:p>
            <a:r>
              <a:rPr lang="en-US" sz="3500" u="sng" dirty="0">
                <a:latin typeface="Arial Black" panose="020B0A04020102020204" pitchFamily="34" charset="0"/>
              </a:rPr>
              <a:t>How can we deal with temptation?</a:t>
            </a:r>
            <a:endParaRPr lang="en-US" sz="3500" u="sng" dirty="0"/>
          </a:p>
        </p:txBody>
      </p:sp>
    </p:spTree>
    <p:extLst>
      <p:ext uri="{BB962C8B-B14F-4D97-AF65-F5344CB8AC3E}">
        <p14:creationId xmlns:p14="http://schemas.microsoft.com/office/powerpoint/2010/main" val="820305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2B225E-C0B0-4913-BF0E-396A82CE5037}"/>
              </a:ext>
            </a:extLst>
          </p:cNvPr>
          <p:cNvSpPr txBox="1"/>
          <p:nvPr/>
        </p:nvSpPr>
        <p:spPr>
          <a:xfrm>
            <a:off x="591127" y="628073"/>
            <a:ext cx="1101898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u="sng" dirty="0">
                <a:latin typeface="Arial Black" panose="020B0A04020102020204" pitchFamily="34" charset="0"/>
              </a:rPr>
              <a:t>THE DIAGNOSIS OF THE PROBLEM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What does the Bible teach us about temptation? Clearest answer is from the wilderness of Jesus.</a:t>
            </a:r>
          </a:p>
          <a:p>
            <a:endParaRPr lang="en-US" sz="3500" dirty="0">
              <a:latin typeface="Arial Black" panose="020B0A04020102020204" pitchFamily="34" charset="0"/>
            </a:endParaRPr>
          </a:p>
          <a:p>
            <a:r>
              <a:rPr lang="en-US" sz="3500" u="sng" dirty="0">
                <a:latin typeface="Arial Black" panose="020B0A04020102020204" pitchFamily="34" charset="0"/>
              </a:rPr>
              <a:t>Temptation is not the same thing is sin.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Jesus was tempted but he never sinned!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Important we feel guilty already – give up or give in</a:t>
            </a:r>
          </a:p>
          <a:p>
            <a:endParaRPr lang="en-US" sz="35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798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2B225E-C0B0-4913-BF0E-396A82CE5037}"/>
              </a:ext>
            </a:extLst>
          </p:cNvPr>
          <p:cNvSpPr txBox="1"/>
          <p:nvPr/>
        </p:nvSpPr>
        <p:spPr>
          <a:xfrm>
            <a:off x="591127" y="628073"/>
            <a:ext cx="1101898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Arial Black" panose="020B0A04020102020204" pitchFamily="34" charset="0"/>
              </a:rPr>
              <a:t>Temptation is only the opportunity for sin!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The Devil is knocking “I hear you knocking but you can’t come in.</a:t>
            </a:r>
          </a:p>
          <a:p>
            <a:endParaRPr lang="en-US" sz="3500" dirty="0">
              <a:latin typeface="Arial Black" panose="020B0A04020102020204" pitchFamily="34" charset="0"/>
            </a:endParaRPr>
          </a:p>
          <a:p>
            <a:r>
              <a:rPr lang="en-US" sz="3500" u="sng" dirty="0">
                <a:latin typeface="Arial Black" panose="020B0A04020102020204" pitchFamily="34" charset="0"/>
              </a:rPr>
              <a:t>The Source of Temptation is Satan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1 Peter 5:8 “Be careful – </a:t>
            </a:r>
            <a:r>
              <a:rPr lang="en-US" sz="3500" dirty="0" err="1">
                <a:latin typeface="Arial Black" panose="020B0A04020102020204" pitchFamily="34" charset="0"/>
              </a:rPr>
              <a:t>watchout</a:t>
            </a:r>
            <a:r>
              <a:rPr lang="en-US" sz="3500" dirty="0">
                <a:latin typeface="Arial Black" panose="020B0A04020102020204" pitchFamily="34" charset="0"/>
              </a:rPr>
              <a:t> for attacks  from Satan, your great Enemy. He prowls around like a hungry lion looking for some.</a:t>
            </a:r>
          </a:p>
        </p:txBody>
      </p:sp>
    </p:spTree>
    <p:extLst>
      <p:ext uri="{BB962C8B-B14F-4D97-AF65-F5344CB8AC3E}">
        <p14:creationId xmlns:p14="http://schemas.microsoft.com/office/powerpoint/2010/main" val="3488461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2B225E-C0B0-4913-BF0E-396A82CE5037}"/>
              </a:ext>
            </a:extLst>
          </p:cNvPr>
          <p:cNvSpPr txBox="1"/>
          <p:nvPr/>
        </p:nvSpPr>
        <p:spPr>
          <a:xfrm>
            <a:off x="591127" y="628073"/>
            <a:ext cx="11018982" cy="672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u="sng" dirty="0">
                <a:latin typeface="Arial Black" panose="020B0A04020102020204" pitchFamily="34" charset="0"/>
              </a:rPr>
              <a:t>IN EVERY TEMPTATION WE HAVE A WAY TO ESCAPE</a:t>
            </a:r>
          </a:p>
          <a:p>
            <a:endParaRPr lang="en-US" sz="3500" dirty="0">
              <a:latin typeface="Arial Black" panose="020B0A04020102020204" pitchFamily="34" charset="0"/>
            </a:endParaRPr>
          </a:p>
          <a:p>
            <a:r>
              <a:rPr lang="en-US" sz="3200" dirty="0">
                <a:latin typeface="Arial Black" panose="020B0A04020102020204" pitchFamily="34" charset="0"/>
              </a:rPr>
              <a:t>1 Corinthians 10:13 “No temptation has seized you except what is Common to man </a:t>
            </a:r>
            <a:r>
              <a:rPr lang="en-US" sz="3200" dirty="0" err="1">
                <a:latin typeface="Arial Black" panose="020B0A04020102020204" pitchFamily="34" charset="0"/>
              </a:rPr>
              <a:t>andGod</a:t>
            </a:r>
            <a:r>
              <a:rPr lang="en-US" sz="3200" dirty="0">
                <a:latin typeface="Arial Black" panose="020B0A04020102020204" pitchFamily="34" charset="0"/>
              </a:rPr>
              <a:t> is faithful he will not tempted Beyond what you can bear, but when you are tempted, He will also Provide a way out so that you can stand up under it.”</a:t>
            </a:r>
          </a:p>
          <a:p>
            <a:r>
              <a:rPr lang="en-US" sz="3200" dirty="0">
                <a:latin typeface="Arial Black" panose="020B0A04020102020204" pitchFamily="34" charset="0"/>
              </a:rPr>
              <a:t>You may not see. You may not want it. You might not take it. IT IS THERE ALWAYS - IT IS THERE ALWAYS – EVERY TIME</a:t>
            </a:r>
          </a:p>
          <a:p>
            <a:endParaRPr lang="en-US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079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2B225E-C0B0-4913-BF0E-396A82CE5037}"/>
              </a:ext>
            </a:extLst>
          </p:cNvPr>
          <p:cNvSpPr txBox="1"/>
          <p:nvPr/>
        </p:nvSpPr>
        <p:spPr>
          <a:xfrm>
            <a:off x="508000" y="646546"/>
            <a:ext cx="1101898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u="sng" dirty="0">
                <a:latin typeface="Arial Black" panose="020B0A04020102020204" pitchFamily="34" charset="0"/>
              </a:rPr>
              <a:t>THE PRESCRITION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RUN FROM IT “If sinful men entice you, do not give in” Proverbs 1:10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2 Timothy 2:22 Run from anything that gives you evil thoughts that Young men often have, but stay close to anything that makes you want to do right.”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Avoid it when we can – avoid wrong places, people, and activities</a:t>
            </a:r>
          </a:p>
        </p:txBody>
      </p:sp>
    </p:spTree>
    <p:extLst>
      <p:ext uri="{BB962C8B-B14F-4D97-AF65-F5344CB8AC3E}">
        <p14:creationId xmlns:p14="http://schemas.microsoft.com/office/powerpoint/2010/main" val="271742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2B225E-C0B0-4913-BF0E-396A82CE5037}"/>
              </a:ext>
            </a:extLst>
          </p:cNvPr>
          <p:cNvSpPr txBox="1"/>
          <p:nvPr/>
        </p:nvSpPr>
        <p:spPr>
          <a:xfrm>
            <a:off x="692727" y="609600"/>
            <a:ext cx="1101898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u="sng" dirty="0">
                <a:latin typeface="Arial Black" panose="020B0A04020102020204" pitchFamily="34" charset="0"/>
              </a:rPr>
              <a:t>PREPARE FOR IT</a:t>
            </a:r>
          </a:p>
          <a:p>
            <a:r>
              <a:rPr lang="en-US" sz="3500" u="sng" dirty="0">
                <a:latin typeface="Arial Black" panose="020B0A04020102020204" pitchFamily="34" charset="0"/>
              </a:rPr>
              <a:t>SOMETIMES WE CANNOT AVOID TEMTATION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Psalm 119:11 “I will hide your word in my heart that I may not sin against victim to tear apart.” Satan – our enemy – using every day device.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Paul: “Watch for the schemes of the devil.”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Schemes – cunning- crafty arts – methods, he does have methods</a:t>
            </a:r>
          </a:p>
        </p:txBody>
      </p:sp>
    </p:spTree>
    <p:extLst>
      <p:ext uri="{BB962C8B-B14F-4D97-AF65-F5344CB8AC3E}">
        <p14:creationId xmlns:p14="http://schemas.microsoft.com/office/powerpoint/2010/main" val="1589248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2B225E-C0B0-4913-BF0E-396A82CE5037}"/>
              </a:ext>
            </a:extLst>
          </p:cNvPr>
          <p:cNvSpPr txBox="1"/>
          <p:nvPr/>
        </p:nvSpPr>
        <p:spPr>
          <a:xfrm>
            <a:off x="692727" y="609600"/>
            <a:ext cx="1101898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Arial Black" panose="020B0A04020102020204" pitchFamily="34" charset="0"/>
              </a:rPr>
              <a:t>Slip temptation into your heart  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Cuddles, pamper, lies, flatters, </a:t>
            </a:r>
            <a:r>
              <a:rPr lang="en-US" sz="3500" dirty="0" err="1">
                <a:latin typeface="Arial Black" panose="020B0A04020102020204" pitchFamily="34" charset="0"/>
              </a:rPr>
              <a:t>etc</a:t>
            </a:r>
            <a:endParaRPr lang="en-US" sz="3500" dirty="0">
              <a:latin typeface="Arial Black" panose="020B0A04020102020204" pitchFamily="34" charset="0"/>
            </a:endParaRPr>
          </a:p>
          <a:p>
            <a:endParaRPr lang="en-US" sz="3500" dirty="0">
              <a:latin typeface="Arial Black" panose="020B0A04020102020204" pitchFamily="34" charset="0"/>
            </a:endParaRPr>
          </a:p>
          <a:p>
            <a:r>
              <a:rPr lang="en-US" sz="3500" dirty="0">
                <a:latin typeface="Arial Black" panose="020B0A04020102020204" pitchFamily="34" charset="0"/>
              </a:rPr>
              <a:t>HE EVEN QUOTED SCRIPTURE.</a:t>
            </a:r>
          </a:p>
          <a:p>
            <a:endParaRPr lang="en-US" sz="3500" dirty="0">
              <a:latin typeface="Arial Black" panose="020B0A04020102020204" pitchFamily="34" charset="0"/>
            </a:endParaRPr>
          </a:p>
          <a:p>
            <a:r>
              <a:rPr lang="en-US" sz="3500" u="sng" dirty="0">
                <a:latin typeface="Arial Black" panose="020B0A04020102020204" pitchFamily="34" charset="0"/>
              </a:rPr>
              <a:t>Temptation often comes after a high spiritual Experience in our lives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Jesus Baptized – voice of God – spiritual high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Satan – temptation always comes knocking</a:t>
            </a:r>
          </a:p>
        </p:txBody>
      </p:sp>
    </p:spTree>
    <p:extLst>
      <p:ext uri="{BB962C8B-B14F-4D97-AF65-F5344CB8AC3E}">
        <p14:creationId xmlns:p14="http://schemas.microsoft.com/office/powerpoint/2010/main" val="3566700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2B225E-C0B0-4913-BF0E-396A82CE5037}"/>
              </a:ext>
            </a:extLst>
          </p:cNvPr>
          <p:cNvSpPr txBox="1"/>
          <p:nvPr/>
        </p:nvSpPr>
        <p:spPr>
          <a:xfrm>
            <a:off x="692727" y="609600"/>
            <a:ext cx="11018982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Arial Black" panose="020B0A04020102020204" pitchFamily="34" charset="0"/>
              </a:rPr>
              <a:t>New Christians find it so – discouragement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If no temptation – Ineffective</a:t>
            </a:r>
          </a:p>
          <a:p>
            <a:endParaRPr lang="en-US" sz="3500" dirty="0">
              <a:latin typeface="Arial Black" panose="020B0A04020102020204" pitchFamily="34" charset="0"/>
            </a:endParaRPr>
          </a:p>
          <a:p>
            <a:r>
              <a:rPr lang="en-US" sz="3500" u="sng" dirty="0">
                <a:latin typeface="Arial Black" panose="020B0A04020102020204" pitchFamily="34" charset="0"/>
              </a:rPr>
              <a:t>Temptation says “fulfill natural desires in unnatural ways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V2 – hunger natural – miracle unnatural for power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V6 – God would protect – testing God unnatural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V9 – Give you the world – unnatural – not God’s way</a:t>
            </a:r>
          </a:p>
        </p:txBody>
      </p:sp>
    </p:spTree>
    <p:extLst>
      <p:ext uri="{BB962C8B-B14F-4D97-AF65-F5344CB8AC3E}">
        <p14:creationId xmlns:p14="http://schemas.microsoft.com/office/powerpoint/2010/main" val="3984710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554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Forrest Broom</dc:creator>
  <cp:lastModifiedBy>Forrest Broom</cp:lastModifiedBy>
  <cp:revision>8</cp:revision>
  <dcterms:created xsi:type="dcterms:W3CDTF">2021-08-05T16:25:03Z</dcterms:created>
  <dcterms:modified xsi:type="dcterms:W3CDTF">2021-08-06T21:04:28Z</dcterms:modified>
</cp:coreProperties>
</file>