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61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1162-D02C-43BE-BC1F-EBD9DB932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0E169-2C74-4657-9AE8-8E24B227A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BF49F-E3A3-4137-BEF3-940DFED3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4EA8-E4C9-499A-A2AD-3864FB75668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06C91-7F91-4553-9DBE-63E966A0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68BA3-125E-4AE0-A4C6-6E1A48F1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AFB8-6D07-416D-9BA9-1CD19F00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6A5E-2049-4956-B151-681375DB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C32CB-3E65-4737-BF83-37B552054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0297-C7BF-4306-A35B-88D7AC66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4EA8-E4C9-499A-A2AD-3864FB75668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DC1CF-3FE8-4EA3-80EF-07DE12DA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15EF1-8683-47F7-8C83-5D928993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AFB8-6D07-416D-9BA9-1CD19F00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4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8FD18-39AF-4CC5-8524-65F1B0159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D8B5B-1509-41F6-A613-FD538B91A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0C3F2-482A-4587-9F22-6908006F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4EA8-E4C9-499A-A2AD-3864FB75668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0D9D9-BC70-4A5E-984C-271356C1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0492-F83C-4605-A1A1-36680246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AFB8-6D07-416D-9BA9-1CD19F00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8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8152-3B72-4169-9A02-9D027D35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5784E-99E9-4138-8205-1AF334EF0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74D8F-FBCC-4FBF-B5B4-05B1A53A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4EA8-E4C9-499A-A2AD-3864FB75668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12C01-42A8-46E4-B6DB-8B7468EA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10845-818A-4F0C-8A51-1014B49F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AFB8-6D07-416D-9BA9-1CD19F00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5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BF0F-3896-4921-B4C4-CFA4321D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5D6ED-D1FD-4707-91DB-28C2D109D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9881C-C733-4558-9030-8349C8952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4EA8-E4C9-499A-A2AD-3864FB75668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B730D-60DD-4520-B9F5-709DBC54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19A4C-5AC5-43F3-899D-2229AC9F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AFB8-6D07-416D-9BA9-1CD19F00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5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4EBE-259A-4D9C-B53A-6DA710E1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541D3-8059-4E99-9CF3-54DC662FD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DF2CD-346B-447B-8D85-CEE0889F2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5E407-B111-4CCD-8AFF-2AF6147C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4EA8-E4C9-499A-A2AD-3864FB75668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7A48B-8AB5-4A06-BE32-47D70911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D61BF-F75E-4301-91CF-E5E91649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AFB8-6D07-416D-9BA9-1CD19F00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2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9019-5277-4564-9DAD-C5CCA61E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E6811-5AC1-4CC7-86D0-06970DF35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DF4CE-9A7E-4F81-A3D7-9C59EF11E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57CD9-D231-4A20-93CA-7824929EB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5B2FE-6ED3-44C1-BF20-FBB49C40B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1B760-6CAB-474C-B440-1A693A93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4EA8-E4C9-499A-A2AD-3864FB75668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CB5F15-6E3F-461F-A348-EC4D9601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93BCB-07B1-4216-BD34-4DBEF442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AFB8-6D07-416D-9BA9-1CD19F00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7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3A1C2-F83F-4118-BD01-D321EDF5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E676A-751E-4EB1-8CD7-38F33B55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4EA8-E4C9-499A-A2AD-3864FB75668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70548-362B-4DC7-83CD-1EF45C4F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EE159-0178-4AA0-9DC7-379DB77D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AFB8-6D07-416D-9BA9-1CD19F00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2EDF9A-5C84-44DE-8A8E-E7C7F5D5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4EA8-E4C9-499A-A2AD-3864FB75668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133E02-33E4-4601-A107-6199A138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60B8A-0B1D-4331-A5AC-9680DC5A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AFB8-6D07-416D-9BA9-1CD19F00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8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A225-0E3B-4C5C-A471-243F4208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441D-1148-4BBE-8683-B8E3DEC65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C40C7-0CB7-48EF-B20B-0DA2B36B2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451E4-8AB9-4AAE-9B7E-C30E4BE7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4EA8-E4C9-499A-A2AD-3864FB75668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A74F8-0F91-405C-A555-3E4735DC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B0493-E1EB-4A0E-BBD4-6B02F93F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AFB8-6D07-416D-9BA9-1CD19F00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71C0-7242-451A-A5C6-B4CF201F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09860-BA6D-4267-9FE3-6CC5050D0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21F07-44A7-4735-95D7-A0305F092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7F839-8C8E-401E-A5B5-0B340D0F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4EA8-E4C9-499A-A2AD-3864FB75668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02FA7-5CE6-45C2-956F-9CD47A96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1E473-CF7B-4EA4-83A8-F648859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AFB8-6D07-416D-9BA9-1CD19F00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6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59B8D-80A4-423E-B59F-499DF250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D6D1A-8606-4B09-983E-CF7722753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1E11E-29AD-4F7D-9EC2-6224F15FE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4EA8-E4C9-499A-A2AD-3864FB75668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FFC6D-3367-4DFC-9AC1-2E6B2A209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A1E8E-EAAD-411D-9F17-0B2227EB8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AFB8-6D07-416D-9BA9-1CD19F00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0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BE3B981-CA9E-4BFA-9511-0C2AE76AA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13056" r="16464" b="40017"/>
          <a:stretch/>
        </p:blipFill>
        <p:spPr>
          <a:xfrm>
            <a:off x="-66675" y="-209549"/>
            <a:ext cx="12325350" cy="7067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1C2B5E-79E9-4733-8F65-22D503B1B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501"/>
            <a:ext cx="9144000" cy="3411537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+mn-lt"/>
              </a:rPr>
              <a:t>A Greater Faith</a:t>
            </a:r>
            <a:br>
              <a:rPr lang="en-US" sz="72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r>
              <a:rPr lang="en-US" sz="7200" b="1" dirty="0">
                <a:latin typeface="+mn-lt"/>
              </a:rPr>
              <a:t>Genesis 22:1-14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858BD-838E-4BD8-AE76-086E71F79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6675" y="4171950"/>
            <a:ext cx="12258675" cy="895350"/>
          </a:xfrm>
        </p:spPr>
        <p:txBody>
          <a:bodyPr>
            <a:normAutofit/>
          </a:bodyPr>
          <a:lstStyle/>
          <a:p>
            <a:r>
              <a:rPr lang="en-US" sz="4800" b="1" dirty="0"/>
              <a:t>Hebrews 4:13                                     James 1:2-4</a:t>
            </a:r>
          </a:p>
        </p:txBody>
      </p:sp>
    </p:spTree>
    <p:extLst>
      <p:ext uri="{BB962C8B-B14F-4D97-AF65-F5344CB8AC3E}">
        <p14:creationId xmlns:p14="http://schemas.microsoft.com/office/powerpoint/2010/main" val="215607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A020-61A0-415E-9BE6-87243593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310"/>
            <a:ext cx="10515600" cy="2067179"/>
          </a:xfrm>
        </p:spPr>
        <p:txBody>
          <a:bodyPr>
            <a:noAutofit/>
          </a:bodyPr>
          <a:lstStyle/>
          <a:p>
            <a:pPr algn="ctr"/>
            <a:endParaRPr lang="en-US" sz="7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E41C-4214-41AF-A391-786EE296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311"/>
            <a:ext cx="10515600" cy="5742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/>
              <a:t>How Did The Lord Test Abraham?</a:t>
            </a:r>
            <a:r>
              <a:rPr lang="en-US" sz="1800" b="1" u="sng" dirty="0"/>
              <a:t>   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7200" b="1" dirty="0"/>
              <a:t>He command </a:t>
            </a:r>
          </a:p>
          <a:p>
            <a:pPr marL="0" indent="0" algn="ctr">
              <a:buNone/>
            </a:pPr>
            <a:r>
              <a:rPr lang="en-US" sz="7200" b="1" dirty="0"/>
              <a:t>him to Sacrifice Isaac</a:t>
            </a:r>
          </a:p>
        </p:txBody>
      </p:sp>
    </p:spTree>
    <p:extLst>
      <p:ext uri="{BB962C8B-B14F-4D97-AF65-F5344CB8AC3E}">
        <p14:creationId xmlns:p14="http://schemas.microsoft.com/office/powerpoint/2010/main" val="229471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A020-61A0-415E-9BE6-87243593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310"/>
            <a:ext cx="10515600" cy="2067179"/>
          </a:xfrm>
        </p:spPr>
        <p:txBody>
          <a:bodyPr>
            <a:noAutofit/>
          </a:bodyPr>
          <a:lstStyle/>
          <a:p>
            <a:pPr algn="ctr"/>
            <a:endParaRPr lang="en-US" sz="7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E41C-4214-41AF-A391-786EE296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2608"/>
            <a:ext cx="12192000" cy="6021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/>
              <a:t>What Did Abraham Do In Response To                           God’s Command?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60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A020-61A0-415E-9BE6-87243593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310"/>
            <a:ext cx="10515600" cy="2067179"/>
          </a:xfrm>
        </p:spPr>
        <p:txBody>
          <a:bodyPr>
            <a:noAutofit/>
          </a:bodyPr>
          <a:lstStyle/>
          <a:p>
            <a:pPr algn="ctr"/>
            <a:endParaRPr lang="en-US" sz="7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E41C-4214-41AF-A391-786EE296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2608"/>
            <a:ext cx="12192000" cy="6021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/>
              <a:t>What Did Abraham Do In Response To                           God’s Command?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7200" b="1" dirty="0"/>
              <a:t>He Obeyed</a:t>
            </a:r>
          </a:p>
        </p:txBody>
      </p:sp>
    </p:spTree>
    <p:extLst>
      <p:ext uri="{BB962C8B-B14F-4D97-AF65-F5344CB8AC3E}">
        <p14:creationId xmlns:p14="http://schemas.microsoft.com/office/powerpoint/2010/main" val="343686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A020-61A0-415E-9BE6-87243593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310"/>
            <a:ext cx="10515600" cy="2067179"/>
          </a:xfrm>
        </p:spPr>
        <p:txBody>
          <a:bodyPr>
            <a:noAutofit/>
          </a:bodyPr>
          <a:lstStyle/>
          <a:p>
            <a:pPr algn="ctr"/>
            <a:endParaRPr lang="en-US" sz="7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E41C-4214-41AF-A391-786EE296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0432"/>
            <a:ext cx="12192000" cy="5143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Abraham Learned                 “The Lord Will Provide.”</a:t>
            </a:r>
          </a:p>
        </p:txBody>
      </p:sp>
    </p:spTree>
    <p:extLst>
      <p:ext uri="{BB962C8B-B14F-4D97-AF65-F5344CB8AC3E}">
        <p14:creationId xmlns:p14="http://schemas.microsoft.com/office/powerpoint/2010/main" val="245815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A020-61A0-415E-9BE6-87243593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310"/>
            <a:ext cx="10515600" cy="2067179"/>
          </a:xfrm>
        </p:spPr>
        <p:txBody>
          <a:bodyPr>
            <a:noAutofit/>
          </a:bodyPr>
          <a:lstStyle/>
          <a:p>
            <a:pPr algn="ctr"/>
            <a:endParaRPr lang="en-US" sz="7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E41C-4214-41AF-A391-786EE296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9616"/>
            <a:ext cx="12192000" cy="4814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To Receive A Greater Faith           You Must Obey</a:t>
            </a:r>
          </a:p>
        </p:txBody>
      </p:sp>
    </p:spTree>
    <p:extLst>
      <p:ext uri="{BB962C8B-B14F-4D97-AF65-F5344CB8AC3E}">
        <p14:creationId xmlns:p14="http://schemas.microsoft.com/office/powerpoint/2010/main" val="155128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D5C9-8187-41D4-B4A0-1C7865C8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279BF-E431-46C7-8209-F2FFA8ED9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831"/>
            <a:ext cx="10515600" cy="4092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God Tested Abraham</a:t>
            </a:r>
          </a:p>
        </p:txBody>
      </p:sp>
    </p:spTree>
    <p:extLst>
      <p:ext uri="{BB962C8B-B14F-4D97-AF65-F5344CB8AC3E}">
        <p14:creationId xmlns:p14="http://schemas.microsoft.com/office/powerpoint/2010/main" val="125023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4535-2680-419D-A0C8-F83B454C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2B12-FD9A-44CD-9672-B6B634103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3499"/>
            <a:ext cx="12192000" cy="5984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“Nothing in all creation is hidden from God’s sight.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4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4535-2680-419D-A0C8-F83B454C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2B12-FD9A-44CD-9672-B6B634103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0100"/>
            <a:ext cx="12192000" cy="6518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Everything is uncovered and laid bare before the eyes of him to whom we must give   account.” </a:t>
            </a:r>
          </a:p>
          <a:p>
            <a:pPr marL="0" indent="0" algn="ctr">
              <a:buNone/>
            </a:pPr>
            <a:r>
              <a:rPr lang="en-US" sz="4800" b="1" dirty="0">
                <a:effectLst/>
              </a:rPr>
              <a:t>Hebrews 4:13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D5C9-7C4D-415F-AAE1-7B645139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A32E1-F004-4AB2-9331-A38CAB078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124"/>
            <a:ext cx="12192000" cy="7882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“</a:t>
            </a:r>
            <a:r>
              <a:rPr lang="en-US" sz="7200" b="1" baseline="30000" dirty="0"/>
              <a:t> </a:t>
            </a:r>
            <a:r>
              <a:rPr lang="en-US" sz="7200" b="1" dirty="0"/>
              <a:t>Consider it pure joy, my brothers and sisters, whenever you face trials of many kinds, because you know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0287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D5C9-7C4D-415F-AAE1-7B645139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A32E1-F004-4AB2-9331-A38CAB078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124"/>
            <a:ext cx="12192000" cy="7882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that the testing of your faith produces perseverance. Let perseverance finish its work  </a:t>
            </a:r>
            <a:endParaRPr lang="en-US" sz="6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285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D5C9-7C4D-415F-AAE1-7B645139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A32E1-F004-4AB2-9331-A38CAB078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124"/>
            <a:ext cx="12192000" cy="7882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so that you may be mature  and complete, not lacking anything.”</a:t>
            </a:r>
            <a:r>
              <a:rPr lang="en-US" sz="6000" b="1" dirty="0"/>
              <a:t> </a:t>
            </a:r>
          </a:p>
          <a:p>
            <a:pPr marL="0" indent="0" algn="ctr">
              <a:buNone/>
            </a:pPr>
            <a:r>
              <a:rPr lang="en-US" sz="4800" b="1" dirty="0"/>
              <a:t>James 1:2-4</a:t>
            </a:r>
            <a:endParaRPr lang="en-US" sz="4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076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A020-61A0-415E-9BE6-87243593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310"/>
            <a:ext cx="10515600" cy="2067179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What Is The Point Of 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E41C-4214-41AF-A391-786EE296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1799"/>
            <a:ext cx="10515600" cy="3342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30670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A020-61A0-415E-9BE6-87243593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310"/>
            <a:ext cx="10515600" cy="2067179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What Is The Point Of 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E41C-4214-41AF-A391-786EE296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1799"/>
            <a:ext cx="10515600" cy="3342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To Strengthen Our Faith</a:t>
            </a:r>
          </a:p>
        </p:txBody>
      </p:sp>
    </p:spTree>
    <p:extLst>
      <p:ext uri="{BB962C8B-B14F-4D97-AF65-F5344CB8AC3E}">
        <p14:creationId xmlns:p14="http://schemas.microsoft.com/office/powerpoint/2010/main" val="198020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173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 Greater Faith  Genesis 22:1-14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Point Of Testing?</vt:lpstr>
      <vt:lpstr>What Is The Point Of Testing?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9</cp:revision>
  <dcterms:created xsi:type="dcterms:W3CDTF">2022-11-12T03:37:28Z</dcterms:created>
  <dcterms:modified xsi:type="dcterms:W3CDTF">2022-11-12T04:37:50Z</dcterms:modified>
</cp:coreProperties>
</file>