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5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4B93B-2DFC-439F-A29F-189A213C0C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21BFCA-CBD3-4044-B433-7D5E9F3CD2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E5A63-2034-409E-A221-B51C2B506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024E-4BC3-4707-A625-2FE1BBC95F42}" type="datetimeFigureOut">
              <a:rPr lang="en-US" smtClean="0"/>
              <a:t>11/19/2022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A114E-53D0-46F3-A1C8-65B60CF95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716CB-6658-4C59-A145-6EA32168D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1385-109E-46B8-A57E-0A77BA539B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999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94477-A85A-4EB2-B60F-E82DC2AFD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ABEA9F-B416-4B7D-9488-0F86ED2A3C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BC50E7-1BE2-4124-955B-61C42DE7A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024E-4BC3-4707-A625-2FE1BBC95F42}" type="datetimeFigureOut">
              <a:rPr lang="en-US" smtClean="0"/>
              <a:t>11/19/2022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4DE3E-BD9F-4FA7-B48A-3413BEEB8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462C0-6DA7-479D-887E-43220D28F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1385-109E-46B8-A57E-0A77BA539B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757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FC1D53-7134-459F-AF64-6EC1067D05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FF8680-0278-46A7-8913-B03DD3D543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E5AD1-7977-4EB1-8D9F-BE12D5255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024E-4BC3-4707-A625-2FE1BBC95F42}" type="datetimeFigureOut">
              <a:rPr lang="en-US" smtClean="0"/>
              <a:t>11/19/2022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5F109-2BC0-4968-8769-C082A4AF1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E6227E-2D90-4100-A49A-F044CE0ED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1385-109E-46B8-A57E-0A77BA539B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560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B6B3D-5CB4-49AE-98AA-2B8E1A5A3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C1382-B04C-4F30-8FD0-60EC3A256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ABB9C9-4332-4D31-B2D6-D54D290A4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024E-4BC3-4707-A625-2FE1BBC95F42}" type="datetimeFigureOut">
              <a:rPr lang="en-US" smtClean="0"/>
              <a:t>11/19/2022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A48204-ABD5-4A03-BC2B-2EDACE734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51D32F-3A38-4A8A-9B7B-C44D54E85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1385-109E-46B8-A57E-0A77BA539B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137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6E83E-1BAC-46D0-82EC-EDCE05ACB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2EDCCE-60F9-426F-8E3B-F63C53C99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D0D08-3039-4653-AD2E-4FF29E275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024E-4BC3-4707-A625-2FE1BBC95F42}" type="datetimeFigureOut">
              <a:rPr lang="en-US" smtClean="0"/>
              <a:t>11/19/2022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29708-45AD-4D71-9E47-7B9AE96E1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84A468-3C46-4A71-A67C-50AC88D72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1385-109E-46B8-A57E-0A77BA539B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939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9505A-DB02-4661-B2AE-8AACD584D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9CD69-C790-4B62-AA02-2FF4A04C67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1A49B4-5FC9-4539-90A0-0F8D74A479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1A4DAF-02CD-4329-895D-D7AA3ED59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024E-4BC3-4707-A625-2FE1BBC95F42}" type="datetimeFigureOut">
              <a:rPr lang="en-US" smtClean="0"/>
              <a:t>11/19/2022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88F423-1D7B-4848-B2EC-E25BC2426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04460D-6525-432C-85D5-9E873DD41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1385-109E-46B8-A57E-0A77BA539B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166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ADDC5-81AA-44F8-967D-132977C1A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65CCD6-CE62-4FBC-AE4A-B345DFBF8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867A4B-0982-43F2-81A7-E48E53036E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409A81-D3C6-4A00-A9CA-576F6C3F50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F0E4E7-8A91-4169-9AA9-038B13BD36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7E7F7-0B86-4B8E-AE26-E77828BE9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024E-4BC3-4707-A625-2FE1BBC95F42}" type="datetimeFigureOut">
              <a:rPr lang="en-US" smtClean="0"/>
              <a:t>11/19/2022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8DAC8D-A3B4-43B0-B87F-F46168FA1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ADD499-7142-423B-B587-58AD9356F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1385-109E-46B8-A57E-0A77BA539B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98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ADC0E-0463-408D-9892-5506E1825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230CF1-C3A4-4BD3-99DF-6471977A7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024E-4BC3-4707-A625-2FE1BBC95F42}" type="datetimeFigureOut">
              <a:rPr lang="en-US" smtClean="0"/>
              <a:t>11/19/2022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D33DE1-8F5D-42B4-8348-6B3BC69DE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0CE9DC-56B9-4F3F-8DE4-22648069B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1385-109E-46B8-A57E-0A77BA539B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34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B0F1CD-AD38-4C25-B7C3-2A79C3BDB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024E-4BC3-4707-A625-2FE1BBC95F42}" type="datetimeFigureOut">
              <a:rPr lang="en-US" smtClean="0"/>
              <a:t>11/19/2022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08E2AA-5A15-4197-B97A-DBEDB97D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0296DF-E081-4C32-874B-303A78881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1385-109E-46B8-A57E-0A77BA539B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818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F9B0A-AD2A-456B-9B22-B987C9D19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D74A0-F5D8-4844-AA48-0004EF911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0E9D44-4B22-4408-B803-1DE3F1CF8C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0C64B0-0749-42E5-AEDC-8AC12AB91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024E-4BC3-4707-A625-2FE1BBC95F42}" type="datetimeFigureOut">
              <a:rPr lang="en-US" smtClean="0"/>
              <a:t>11/19/2022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3257E5-09AE-4EBF-B477-A2C8F8BBF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A47647-9B48-4EFA-BF34-1B04400FC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1385-109E-46B8-A57E-0A77BA539B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180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07BEC-7EC3-436E-8EB2-65166B976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5C82F1-D109-4414-BE6B-58E6F699C6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CDB671-C30F-406A-A98C-2BD1BDD2B0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520C17-EAD8-4DA4-B428-161098EBB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9024E-4BC3-4707-A625-2FE1BBC95F42}" type="datetimeFigureOut">
              <a:rPr lang="en-US" smtClean="0"/>
              <a:t>11/19/2022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C992C-E0F2-47FC-B7C8-54927CFD6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AF118F-24A5-4D75-AC77-8D98E0DD9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1385-109E-46B8-A57E-0A77BA539B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59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A3E1D4-CF52-420F-B610-226B9E58F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1B94BF-DC91-408C-AD88-8829F595B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5D9F5C-B46C-4206-800B-79D88712C3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9024E-4BC3-4707-A625-2FE1BBC95F42}" type="datetimeFigureOut">
              <a:rPr lang="en-US" smtClean="0"/>
              <a:t>11/19/2022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5F716-4B3D-4B69-9803-D1B344D6DA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D711A1-A457-457C-8246-B20FE71E76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01385-109E-46B8-A57E-0A77BA539B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752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6C33C-2AD5-41E7-88E4-35E9D5AC2F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80654"/>
            <a:ext cx="9144000" cy="1177492"/>
          </a:xfrm>
        </p:spPr>
        <p:txBody>
          <a:bodyPr>
            <a:noAutofit/>
          </a:bodyPr>
          <a:lstStyle/>
          <a:p>
            <a:r>
              <a:rPr lang="en-US" sz="9600" b="1" dirty="0">
                <a:latin typeface="+mn-lt"/>
              </a:rPr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30DCCD-F84A-4374-9244-E7CA1A1DC7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656113"/>
            <a:ext cx="12192000" cy="4936177"/>
          </a:xfrm>
        </p:spPr>
        <p:txBody>
          <a:bodyPr>
            <a:noAutofit/>
          </a:bodyPr>
          <a:lstStyle/>
          <a:p>
            <a:r>
              <a:rPr lang="en-US" sz="7200" b="1" dirty="0"/>
              <a:t>John 14:26</a:t>
            </a:r>
          </a:p>
          <a:p>
            <a:r>
              <a:rPr lang="en-US" sz="7200" b="1" dirty="0"/>
              <a:t>Psalms 103:1-2</a:t>
            </a:r>
          </a:p>
        </p:txBody>
      </p:sp>
    </p:spTree>
    <p:extLst>
      <p:ext uri="{BB962C8B-B14F-4D97-AF65-F5344CB8AC3E}">
        <p14:creationId xmlns:p14="http://schemas.microsoft.com/office/powerpoint/2010/main" val="2680607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2CF50-20AE-429C-ADE3-9226191B2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CB7EF-E9F8-4A9B-8A28-190C06907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78766"/>
            <a:ext cx="10515600" cy="551410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b="1" dirty="0"/>
              <a:t>How Does The Spirit     Train Us?  </a:t>
            </a:r>
          </a:p>
          <a:p>
            <a:pPr marL="0" indent="0" algn="ctr">
              <a:buNone/>
            </a:pPr>
            <a:r>
              <a:rPr lang="en-US" sz="2400" b="1" dirty="0"/>
              <a:t> </a:t>
            </a:r>
          </a:p>
          <a:p>
            <a:pPr marL="0" indent="0" algn="ctr">
              <a:buNone/>
            </a:pPr>
            <a:r>
              <a:rPr lang="en-US" sz="7200" b="1" dirty="0"/>
              <a:t>He Points Out The Blessings</a:t>
            </a:r>
            <a:endParaRPr lang="en-US" sz="72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39824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2CF50-20AE-429C-ADE3-9226191B2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CB7EF-E9F8-4A9B-8A28-190C06907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691"/>
            <a:ext cx="10515600" cy="673330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b="1" dirty="0"/>
              <a:t>Psalms 103:1-2</a:t>
            </a:r>
          </a:p>
          <a:p>
            <a:pPr marL="0" indent="0" algn="ctr">
              <a:buNone/>
            </a:pPr>
            <a:r>
              <a:rPr lang="en-US" sz="2400" b="1" dirty="0"/>
              <a:t> </a:t>
            </a:r>
          </a:p>
          <a:p>
            <a:pPr marL="0" indent="0" algn="ctr">
              <a:buNone/>
            </a:pPr>
            <a:r>
              <a:rPr lang="en-US" sz="7200" b="1" dirty="0"/>
              <a:t>“Let all that I am praise the </a:t>
            </a:r>
            <a:r>
              <a:rPr lang="en-US" sz="7200" b="1" cap="small" dirty="0"/>
              <a:t>Lord</a:t>
            </a:r>
            <a:r>
              <a:rPr lang="en-US" sz="7200" b="1" dirty="0"/>
              <a:t>; with my whole heart, I will praise his holy name.  </a:t>
            </a:r>
          </a:p>
          <a:p>
            <a:pPr marL="0" indent="0" algn="ctr">
              <a:buNone/>
            </a:pPr>
            <a:r>
              <a:rPr lang="en-US" sz="4800" b="1" dirty="0">
                <a:effectLst/>
              </a:rPr>
              <a:t>(New Living Translation)</a:t>
            </a:r>
          </a:p>
        </p:txBody>
      </p:sp>
    </p:spTree>
    <p:extLst>
      <p:ext uri="{BB962C8B-B14F-4D97-AF65-F5344CB8AC3E}">
        <p14:creationId xmlns:p14="http://schemas.microsoft.com/office/powerpoint/2010/main" val="30615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2CF50-20AE-429C-ADE3-9226191B2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CB7EF-E9F8-4A9B-8A28-190C06907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691"/>
            <a:ext cx="10515600" cy="673330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b="1" dirty="0"/>
              <a:t>Psalms 103:1-2</a:t>
            </a:r>
          </a:p>
          <a:p>
            <a:pPr marL="0" indent="0" algn="ctr">
              <a:buNone/>
            </a:pPr>
            <a:r>
              <a:rPr lang="en-US" sz="2400" b="1" dirty="0"/>
              <a:t> </a:t>
            </a:r>
          </a:p>
          <a:p>
            <a:pPr marL="0" indent="0" algn="ctr">
              <a:buNone/>
            </a:pPr>
            <a:r>
              <a:rPr lang="en-US" sz="7200" b="1" dirty="0"/>
              <a:t>Let all that I am praise the </a:t>
            </a:r>
            <a:r>
              <a:rPr lang="en-US" sz="7200" b="1" cap="small" dirty="0">
                <a:effectLst/>
              </a:rPr>
              <a:t>Lord</a:t>
            </a:r>
            <a:r>
              <a:rPr lang="en-US" sz="7200" b="1" dirty="0">
                <a:effectLst/>
              </a:rPr>
              <a:t>; may I never forget the good things he does for me.”</a:t>
            </a:r>
          </a:p>
          <a:p>
            <a:pPr marL="0" indent="0" algn="ctr">
              <a:buNone/>
            </a:pPr>
            <a:r>
              <a:rPr lang="en-US" sz="4800" b="1" dirty="0"/>
              <a:t>(New Living Translation)</a:t>
            </a:r>
          </a:p>
          <a:p>
            <a:pPr marL="0" indent="0" algn="ctr">
              <a:buNone/>
            </a:pPr>
            <a:endParaRPr lang="en-US" sz="72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0265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2CF50-20AE-429C-ADE3-9226191B2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CB7EF-E9F8-4A9B-8A28-190C06907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0062"/>
            <a:ext cx="10515600" cy="43869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9600" b="1" dirty="0"/>
              <a:t>We Say Thank You</a:t>
            </a:r>
            <a:endParaRPr lang="en-US" sz="96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42259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2CF50-20AE-429C-ADE3-9226191B2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CB7EF-E9F8-4A9B-8A28-190C06907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6289964"/>
          </a:xfrm>
          <a:noFill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b="1" dirty="0"/>
              <a:t>1 Chronicles 16:8</a:t>
            </a:r>
          </a:p>
          <a:p>
            <a:pPr marL="0" indent="0" algn="ctr">
              <a:buNone/>
            </a:pPr>
            <a:r>
              <a:rPr lang="en-US" sz="800" b="1" dirty="0"/>
              <a:t> </a:t>
            </a:r>
          </a:p>
          <a:p>
            <a:pPr marL="0" indent="0" algn="ctr">
              <a:buNone/>
            </a:pPr>
            <a:r>
              <a:rPr lang="en-US" sz="7200" b="1" dirty="0"/>
              <a:t>"Give thanks to the LORD, call on his name; make known among the nations what he has done.”</a:t>
            </a:r>
          </a:p>
        </p:txBody>
      </p:sp>
    </p:spTree>
    <p:extLst>
      <p:ext uri="{BB962C8B-B14F-4D97-AF65-F5344CB8AC3E}">
        <p14:creationId xmlns:p14="http://schemas.microsoft.com/office/powerpoint/2010/main" val="845323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2CF50-20AE-429C-ADE3-9226191B2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CB7EF-E9F8-4A9B-8A28-190C06907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8036"/>
            <a:ext cx="10515600" cy="62899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b="1" dirty="0"/>
              <a:t>1 Chronicles 16:34 </a:t>
            </a:r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r>
              <a:rPr lang="en-US" sz="7200" b="1" dirty="0"/>
              <a:t>"Give thanks to the LORD, for he is good; his love endures forever."</a:t>
            </a:r>
            <a:endParaRPr lang="en-US" sz="72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10386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2CF50-20AE-429C-ADE3-9226191B2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CB7EF-E9F8-4A9B-8A28-190C06907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8036"/>
            <a:ext cx="10515600" cy="62899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b="1" dirty="0"/>
              <a:t>Psalm 100:4</a:t>
            </a:r>
          </a:p>
          <a:p>
            <a:pPr marL="0" indent="0" algn="ctr">
              <a:buNone/>
            </a:pPr>
            <a:endParaRPr lang="en-US" sz="1400" b="1" dirty="0"/>
          </a:p>
          <a:p>
            <a:pPr marL="0" indent="0" algn="ctr">
              <a:buNone/>
            </a:pPr>
            <a:r>
              <a:rPr lang="en-US" sz="7200" b="1" dirty="0"/>
              <a:t> "Enter his gates with thanksgiving and his courts with praise; give thanks to him and praise his name.”</a:t>
            </a:r>
            <a:endParaRPr lang="en-US" sz="72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93198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2CF50-20AE-429C-ADE3-9226191B2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CB7EF-E9F8-4A9B-8A28-190C06907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8036"/>
            <a:ext cx="10515600" cy="62899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b="1" dirty="0"/>
              <a:t>1 Thessalonians 5:18 </a:t>
            </a:r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r>
              <a:rPr lang="en-US" sz="7200" b="1" dirty="0"/>
              <a:t>"give thanks in all circumstances, for this is God’s will for you in Christ Jesus"</a:t>
            </a:r>
            <a:br>
              <a:rPr lang="en-US" dirty="0"/>
            </a:br>
            <a:endParaRPr lang="en-US" sz="72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32259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2CF50-20AE-429C-ADE3-9226191B2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CB7EF-E9F8-4A9B-8A28-190C06907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890"/>
            <a:ext cx="10515600" cy="551410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b="1" dirty="0"/>
              <a:t>Saying Thank You </a:t>
            </a:r>
          </a:p>
          <a:p>
            <a:pPr marL="0" indent="0" algn="ctr">
              <a:buNone/>
            </a:pPr>
            <a:r>
              <a:rPr lang="en-US" sz="7200" b="1" dirty="0"/>
              <a:t>Is For </a:t>
            </a:r>
          </a:p>
          <a:p>
            <a:pPr marL="0" indent="0" algn="ctr">
              <a:buNone/>
            </a:pPr>
            <a:r>
              <a:rPr lang="en-US" sz="7200" b="1" dirty="0"/>
              <a:t>Our Benefit</a:t>
            </a:r>
            <a:endParaRPr lang="en-US" sz="72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1961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2CF50-20AE-429C-ADE3-9226191B2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CB7EF-E9F8-4A9B-8A28-190C06907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890"/>
            <a:ext cx="10515600" cy="551410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b="1" dirty="0"/>
              <a:t>How Do We Obtain A Thankful Heart?  </a:t>
            </a:r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r>
              <a:rPr lang="en-US" sz="7200" b="1" dirty="0"/>
              <a:t>Grace</a:t>
            </a:r>
            <a:endParaRPr lang="en-US" sz="72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48884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2CF50-20AE-429C-ADE3-9226191B2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CB7EF-E9F8-4A9B-8A28-190C06907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691"/>
            <a:ext cx="10515600" cy="673330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b="1" dirty="0"/>
              <a:t>John 14:26 </a:t>
            </a:r>
          </a:p>
          <a:p>
            <a:pPr marL="0" indent="0" algn="ctr">
              <a:buNone/>
            </a:pPr>
            <a:endParaRPr lang="en-US" sz="1600" b="1" dirty="0"/>
          </a:p>
          <a:p>
            <a:pPr marL="0" indent="0" algn="ctr">
              <a:buNone/>
            </a:pPr>
            <a:r>
              <a:rPr lang="en-US" sz="7200" b="1" dirty="0"/>
              <a:t>“But the Advocate,          the Holy Spirit,            whom the Father               will send in my name, </a:t>
            </a:r>
          </a:p>
        </p:txBody>
      </p:sp>
    </p:spTree>
    <p:extLst>
      <p:ext uri="{BB962C8B-B14F-4D97-AF65-F5344CB8AC3E}">
        <p14:creationId xmlns:p14="http://schemas.microsoft.com/office/powerpoint/2010/main" val="70160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2CF50-20AE-429C-ADE3-9226191B2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CB7EF-E9F8-4A9B-8A28-190C06907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691"/>
            <a:ext cx="10515600" cy="673330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7200" b="1" dirty="0"/>
              <a:t>John 14:26 </a:t>
            </a:r>
          </a:p>
          <a:p>
            <a:pPr marL="0" indent="0" algn="ctr">
              <a:buNone/>
            </a:pPr>
            <a:endParaRPr lang="en-US" sz="1600" b="1" dirty="0"/>
          </a:p>
          <a:p>
            <a:pPr marL="0" indent="0" algn="ctr">
              <a:buNone/>
            </a:pPr>
            <a:r>
              <a:rPr lang="en-US" sz="7200" b="1" dirty="0"/>
              <a:t>will teach you all things and will remind                         you of everything                         I have said to you.”</a:t>
            </a:r>
          </a:p>
        </p:txBody>
      </p:sp>
    </p:spTree>
    <p:extLst>
      <p:ext uri="{BB962C8B-B14F-4D97-AF65-F5344CB8AC3E}">
        <p14:creationId xmlns:p14="http://schemas.microsoft.com/office/powerpoint/2010/main" val="313609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234</Words>
  <Application>Microsoft Office PowerPoint</Application>
  <PresentationFormat>Widescreen</PresentationFormat>
  <Paragraphs>39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Thank You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Thank You</dc:title>
  <dc:creator>brade</dc:creator>
  <cp:lastModifiedBy>brade</cp:lastModifiedBy>
  <cp:revision>12</cp:revision>
  <dcterms:created xsi:type="dcterms:W3CDTF">2022-11-18T22:22:33Z</dcterms:created>
  <dcterms:modified xsi:type="dcterms:W3CDTF">2022-11-20T02:46:57Z</dcterms:modified>
</cp:coreProperties>
</file>