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3" r:id="rId2"/>
    <p:sldId id="259" r:id="rId3"/>
    <p:sldId id="260" r:id="rId4"/>
    <p:sldId id="262" r:id="rId5"/>
    <p:sldId id="275" r:id="rId6"/>
    <p:sldId id="276" r:id="rId7"/>
    <p:sldId id="277" r:id="rId8"/>
    <p:sldId id="278" r:id="rId9"/>
    <p:sldId id="263" r:id="rId10"/>
    <p:sldId id="265" r:id="rId11"/>
    <p:sldId id="266" r:id="rId12"/>
    <p:sldId id="272" r:id="rId13"/>
    <p:sldId id="268" r:id="rId14"/>
    <p:sldId id="274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69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7C23F-AD4E-4808-8ACD-28C5451E6A76}" type="datetimeFigureOut">
              <a:rPr lang="en-US" smtClean="0"/>
              <a:t>11/27/2022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B3C6B-6FC4-43A5-9D8A-9B1B48E536A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11418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7C23F-AD4E-4808-8ACD-28C5451E6A76}" type="datetimeFigureOut">
              <a:rPr lang="en-US" smtClean="0"/>
              <a:t>11/27/2022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B3C6B-6FC4-43A5-9D8A-9B1B48E536A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81418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7C23F-AD4E-4808-8ACD-28C5451E6A76}" type="datetimeFigureOut">
              <a:rPr lang="en-US" smtClean="0"/>
              <a:t>11/27/2022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B3C6B-6FC4-43A5-9D8A-9B1B48E536A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256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7C23F-AD4E-4808-8ACD-28C5451E6A76}" type="datetimeFigureOut">
              <a:rPr lang="en-US" smtClean="0"/>
              <a:t>11/27/2022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B3C6B-6FC4-43A5-9D8A-9B1B48E536A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00817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7C23F-AD4E-4808-8ACD-28C5451E6A76}" type="datetimeFigureOut">
              <a:rPr lang="en-US" smtClean="0"/>
              <a:t>11/27/2022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B3C6B-6FC4-43A5-9D8A-9B1B48E536A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12042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7C23F-AD4E-4808-8ACD-28C5451E6A76}" type="datetimeFigureOut">
              <a:rPr lang="en-US" smtClean="0"/>
              <a:t>11/27/2022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B3C6B-6FC4-43A5-9D8A-9B1B48E536A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60436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7C23F-AD4E-4808-8ACD-28C5451E6A76}" type="datetimeFigureOut">
              <a:rPr lang="en-US" smtClean="0"/>
              <a:t>11/27/2022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B3C6B-6FC4-43A5-9D8A-9B1B48E536A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75616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7C23F-AD4E-4808-8ACD-28C5451E6A76}" type="datetimeFigureOut">
              <a:rPr lang="en-US" smtClean="0"/>
              <a:t>11/27/2022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B3C6B-6FC4-43A5-9D8A-9B1B48E536A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23675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7C23F-AD4E-4808-8ACD-28C5451E6A76}" type="datetimeFigureOut">
              <a:rPr lang="en-US" smtClean="0"/>
              <a:t>11/27/2022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B3C6B-6FC4-43A5-9D8A-9B1B48E536A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64857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7C23F-AD4E-4808-8ACD-28C5451E6A76}" type="datetimeFigureOut">
              <a:rPr lang="en-US" smtClean="0"/>
              <a:t>11/27/2022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B3C6B-6FC4-43A5-9D8A-9B1B48E536A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25531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7C23F-AD4E-4808-8ACD-28C5451E6A76}" type="datetimeFigureOut">
              <a:rPr lang="en-US" smtClean="0"/>
              <a:t>11/27/2022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B3C6B-6FC4-43A5-9D8A-9B1B48E536A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36486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D7C23F-AD4E-4808-8ACD-28C5451E6A76}" type="datetimeFigureOut">
              <a:rPr lang="en-US" smtClean="0"/>
              <a:t>11/27/2022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DB3C6B-6FC4-43A5-9D8A-9B1B48E536A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91403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426C42-418D-4FD3-863E-81DC82F6E2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CB8255-2106-4D27-BF46-F9247B0DA2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68402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83000" b="-8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46172" y="365125"/>
            <a:ext cx="7445828" cy="2450646"/>
          </a:xfrm>
        </p:spPr>
        <p:txBody>
          <a:bodyPr>
            <a:noAutofit/>
          </a:bodyPr>
          <a:lstStyle/>
          <a:p>
            <a:pPr algn="ctr"/>
            <a:r>
              <a:rPr lang="en-US" sz="7200" b="1" dirty="0">
                <a:solidFill>
                  <a:schemeClr val="bg1"/>
                </a:solidFill>
                <a:latin typeface="+mn-lt"/>
              </a:rPr>
              <a:t>Joseph’s Invitation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6306" y="1161143"/>
            <a:ext cx="3864187" cy="4731658"/>
          </a:xfrm>
          <a:prstGeom prst="rect">
            <a:avLst/>
          </a:prstGeom>
          <a:effectLst>
            <a:softEdge rad="609600"/>
          </a:effectLst>
        </p:spPr>
      </p:pic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746173" y="2670629"/>
            <a:ext cx="7445828" cy="474004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7200" b="1" dirty="0">
                <a:solidFill>
                  <a:schemeClr val="bg1"/>
                </a:solidFill>
              </a:rPr>
              <a:t>To Follow God   Into A                 New Future</a:t>
            </a:r>
          </a:p>
          <a:p>
            <a:pPr marL="0" indent="0" algn="ctr">
              <a:buNone/>
            </a:pPr>
            <a:r>
              <a:rPr lang="en-US" sz="4800" b="1" dirty="0">
                <a:solidFill>
                  <a:schemeClr val="bg1"/>
                </a:solidFill>
              </a:rPr>
              <a:t>(vv. 31-33)</a:t>
            </a:r>
          </a:p>
        </p:txBody>
      </p:sp>
    </p:spTree>
    <p:extLst>
      <p:ext uri="{BB962C8B-B14F-4D97-AF65-F5344CB8AC3E}">
        <p14:creationId xmlns:p14="http://schemas.microsoft.com/office/powerpoint/2010/main" val="37047326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83000" b="-8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0686" y="913267"/>
            <a:ext cx="7403191" cy="2075542"/>
          </a:xfrm>
        </p:spPr>
        <p:txBody>
          <a:bodyPr>
            <a:noAutofit/>
          </a:bodyPr>
          <a:lstStyle/>
          <a:p>
            <a:pPr algn="ctr"/>
            <a:r>
              <a:rPr lang="en-US" sz="7200" b="1" dirty="0">
                <a:solidFill>
                  <a:schemeClr val="bg1"/>
                </a:solidFill>
                <a:latin typeface="+mn-lt"/>
              </a:rPr>
              <a:t>Joseph’s Response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6306" y="1161143"/>
            <a:ext cx="3864187" cy="4731658"/>
          </a:xfrm>
          <a:prstGeom prst="rect">
            <a:avLst/>
          </a:prstGeom>
          <a:effectLst>
            <a:softEdge rad="609600"/>
          </a:effectLst>
        </p:spPr>
      </p:pic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760687" y="3468913"/>
            <a:ext cx="7431314" cy="39417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7200" b="1" dirty="0">
                <a:solidFill>
                  <a:schemeClr val="bg1"/>
                </a:solidFill>
              </a:rPr>
              <a:t>I Out</a:t>
            </a:r>
          </a:p>
          <a:p>
            <a:pPr marL="0" indent="0" algn="ctr">
              <a:buNone/>
            </a:pPr>
            <a:r>
              <a:rPr lang="en-US" sz="4400" b="1" dirty="0">
                <a:solidFill>
                  <a:schemeClr val="bg1"/>
                </a:solidFill>
              </a:rPr>
              <a:t>(v. 19)</a:t>
            </a:r>
          </a:p>
        </p:txBody>
      </p:sp>
    </p:spTree>
    <p:extLst>
      <p:ext uri="{BB962C8B-B14F-4D97-AF65-F5344CB8AC3E}">
        <p14:creationId xmlns:p14="http://schemas.microsoft.com/office/powerpoint/2010/main" val="35475139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83000" b="-8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0686" y="913267"/>
            <a:ext cx="7403191" cy="2075542"/>
          </a:xfrm>
        </p:spPr>
        <p:txBody>
          <a:bodyPr>
            <a:noAutofit/>
          </a:bodyPr>
          <a:lstStyle/>
          <a:p>
            <a:pPr algn="ctr"/>
            <a:r>
              <a:rPr lang="en-US" sz="7200" b="1" dirty="0">
                <a:solidFill>
                  <a:schemeClr val="bg1"/>
                </a:solidFill>
                <a:latin typeface="+mn-lt"/>
              </a:rPr>
              <a:t>Joseph’s Second Response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6306" y="1161143"/>
            <a:ext cx="3864187" cy="4731658"/>
          </a:xfrm>
          <a:prstGeom prst="rect">
            <a:avLst/>
          </a:prstGeom>
          <a:effectLst>
            <a:softEdge rad="609600"/>
          </a:effectLst>
        </p:spPr>
      </p:pic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760687" y="3468913"/>
            <a:ext cx="7431314" cy="39417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7200" b="1" dirty="0">
                <a:solidFill>
                  <a:schemeClr val="bg1"/>
                </a:solidFill>
              </a:rPr>
              <a:t>He Gave His Future To The Lord</a:t>
            </a:r>
          </a:p>
          <a:p>
            <a:pPr marL="0" indent="0" algn="ctr">
              <a:buNone/>
            </a:pPr>
            <a:r>
              <a:rPr lang="en-US" sz="4400" b="1" dirty="0">
                <a:solidFill>
                  <a:schemeClr val="bg1"/>
                </a:solidFill>
              </a:rPr>
              <a:t>(v. 24)</a:t>
            </a:r>
          </a:p>
        </p:txBody>
      </p:sp>
    </p:spTree>
    <p:extLst>
      <p:ext uri="{BB962C8B-B14F-4D97-AF65-F5344CB8AC3E}">
        <p14:creationId xmlns:p14="http://schemas.microsoft.com/office/powerpoint/2010/main" val="38924302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83000" b="-8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8613" y="1802040"/>
            <a:ext cx="7257143" cy="2450646"/>
          </a:xfrm>
        </p:spPr>
        <p:txBody>
          <a:bodyPr>
            <a:noAutofit/>
          </a:bodyPr>
          <a:lstStyle/>
          <a:p>
            <a:pPr algn="ctr"/>
            <a:r>
              <a:rPr lang="en-US" sz="7200" b="1" dirty="0">
                <a:solidFill>
                  <a:schemeClr val="bg1"/>
                </a:solidFill>
                <a:latin typeface="+mn-lt"/>
              </a:rPr>
              <a:t>Who Holds Your Tomorrows?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6306" y="1161143"/>
            <a:ext cx="3864187" cy="4731658"/>
          </a:xfrm>
          <a:prstGeom prst="rect">
            <a:avLst/>
          </a:prstGeom>
          <a:effectLst>
            <a:softEdge rad="609600"/>
          </a:effectLst>
        </p:spPr>
      </p:pic>
    </p:spTree>
    <p:extLst>
      <p:ext uri="{BB962C8B-B14F-4D97-AF65-F5344CB8AC3E}">
        <p14:creationId xmlns:p14="http://schemas.microsoft.com/office/powerpoint/2010/main" val="24156173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83000" b="-8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77013" y="1372735"/>
            <a:ext cx="7257143" cy="4308474"/>
          </a:xfrm>
        </p:spPr>
        <p:txBody>
          <a:bodyPr>
            <a:noAutofit/>
          </a:bodyPr>
          <a:lstStyle/>
          <a:p>
            <a:pPr algn="ctr"/>
            <a:r>
              <a:rPr lang="en-US" sz="7200" b="1" dirty="0">
                <a:solidFill>
                  <a:schemeClr val="bg1"/>
                </a:solidFill>
                <a:latin typeface="+mn-lt"/>
              </a:rPr>
              <a:t>Who Holds Your Future?</a:t>
            </a:r>
            <a:endParaRPr lang="en-US" sz="4800" b="1" dirty="0">
              <a:solidFill>
                <a:schemeClr val="bg1"/>
              </a:solidFill>
              <a:latin typeface="+mn-lt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6306" y="1161143"/>
            <a:ext cx="3864187" cy="4731658"/>
          </a:xfrm>
          <a:prstGeom prst="rect">
            <a:avLst/>
          </a:prstGeom>
          <a:effectLst>
            <a:softEdge rad="609600"/>
          </a:effectLst>
        </p:spPr>
      </p:pic>
    </p:spTree>
    <p:extLst>
      <p:ext uri="{BB962C8B-B14F-4D97-AF65-F5344CB8AC3E}">
        <p14:creationId xmlns:p14="http://schemas.microsoft.com/office/powerpoint/2010/main" val="36639965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83000" b="-8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34856" y="365125"/>
            <a:ext cx="7257143" cy="2450646"/>
          </a:xfrm>
        </p:spPr>
        <p:txBody>
          <a:bodyPr>
            <a:noAutofit/>
          </a:bodyPr>
          <a:lstStyle/>
          <a:p>
            <a:pPr algn="ctr"/>
            <a:r>
              <a:rPr lang="en-US" sz="7200" b="1" dirty="0">
                <a:solidFill>
                  <a:schemeClr val="bg1"/>
                </a:solidFill>
                <a:latin typeface="+mn-lt"/>
              </a:rPr>
              <a:t>Who Holds Your Future?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6306" y="1161143"/>
            <a:ext cx="3864187" cy="4731658"/>
          </a:xfrm>
          <a:prstGeom prst="rect">
            <a:avLst/>
          </a:prstGeom>
          <a:effectLst>
            <a:softEdge rad="609600"/>
          </a:effectLst>
        </p:spPr>
      </p:pic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878613" y="3059339"/>
            <a:ext cx="7313387" cy="435133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7200" b="1" dirty="0">
                <a:solidFill>
                  <a:schemeClr val="bg1"/>
                </a:solidFill>
              </a:rPr>
              <a:t>Luke 1:26-38</a:t>
            </a:r>
          </a:p>
          <a:p>
            <a:pPr marL="0" indent="0" algn="ctr">
              <a:buNone/>
            </a:pPr>
            <a:r>
              <a:rPr lang="en-US" sz="7200" b="1" dirty="0">
                <a:solidFill>
                  <a:schemeClr val="bg1"/>
                </a:solidFill>
              </a:rPr>
              <a:t>Matthew 1:18-25</a:t>
            </a:r>
          </a:p>
          <a:p>
            <a:pPr marL="0" indent="0" algn="ctr">
              <a:buNone/>
            </a:pPr>
            <a:endParaRPr lang="en-US" sz="4800" b="1" dirty="0">
              <a:solidFill>
                <a:schemeClr val="bg1"/>
              </a:solidFill>
            </a:endParaRPr>
          </a:p>
          <a:p>
            <a:pPr marL="0" indent="0" algn="ctr">
              <a:buNone/>
            </a:pPr>
            <a:r>
              <a:rPr lang="en-US" sz="4800" b="1" dirty="0">
                <a:solidFill>
                  <a:schemeClr val="bg1"/>
                </a:solidFill>
              </a:rPr>
              <a:t>Jeremiah 29:11</a:t>
            </a:r>
          </a:p>
        </p:txBody>
      </p:sp>
    </p:spTree>
    <p:extLst>
      <p:ext uri="{BB962C8B-B14F-4D97-AF65-F5344CB8AC3E}">
        <p14:creationId xmlns:p14="http://schemas.microsoft.com/office/powerpoint/2010/main" val="1474147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83000" b="-8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34856" y="365125"/>
            <a:ext cx="7257143" cy="2450646"/>
          </a:xfrm>
        </p:spPr>
        <p:txBody>
          <a:bodyPr>
            <a:noAutofit/>
          </a:bodyPr>
          <a:lstStyle/>
          <a:p>
            <a:pPr algn="ctr"/>
            <a:r>
              <a:rPr lang="en-US" sz="7200" b="1" dirty="0">
                <a:solidFill>
                  <a:schemeClr val="bg1"/>
                </a:solidFill>
                <a:latin typeface="+mn-lt"/>
              </a:rPr>
              <a:t>Mary’s Invitation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6306" y="1161143"/>
            <a:ext cx="3864187" cy="4731658"/>
          </a:xfrm>
          <a:prstGeom prst="rect">
            <a:avLst/>
          </a:prstGeom>
          <a:effectLst>
            <a:softEdge rad="609600"/>
          </a:effectLst>
        </p:spPr>
      </p:pic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878613" y="2670629"/>
            <a:ext cx="7313387" cy="474004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7200" b="1" dirty="0">
                <a:solidFill>
                  <a:schemeClr val="bg1"/>
                </a:solidFill>
              </a:rPr>
              <a:t>To Follow God   Into A                 New Future</a:t>
            </a:r>
          </a:p>
          <a:p>
            <a:pPr marL="0" indent="0" algn="ctr">
              <a:buNone/>
            </a:pPr>
            <a:r>
              <a:rPr lang="en-US" sz="4800" b="1" dirty="0">
                <a:solidFill>
                  <a:schemeClr val="bg1"/>
                </a:solidFill>
              </a:rPr>
              <a:t>(vv. 31-33)</a:t>
            </a:r>
          </a:p>
        </p:txBody>
      </p:sp>
    </p:spTree>
    <p:extLst>
      <p:ext uri="{BB962C8B-B14F-4D97-AF65-F5344CB8AC3E}">
        <p14:creationId xmlns:p14="http://schemas.microsoft.com/office/powerpoint/2010/main" val="33113388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83000" b="-8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06734" y="913267"/>
            <a:ext cx="7257143" cy="2075542"/>
          </a:xfrm>
        </p:spPr>
        <p:txBody>
          <a:bodyPr>
            <a:noAutofit/>
          </a:bodyPr>
          <a:lstStyle/>
          <a:p>
            <a:pPr algn="ctr"/>
            <a:r>
              <a:rPr lang="en-US" sz="7200" b="1" dirty="0">
                <a:solidFill>
                  <a:schemeClr val="bg1"/>
                </a:solidFill>
                <a:latin typeface="+mn-lt"/>
              </a:rPr>
              <a:t>Mary’s Response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6306" y="1161143"/>
            <a:ext cx="3864187" cy="4731658"/>
          </a:xfrm>
          <a:prstGeom prst="rect">
            <a:avLst/>
          </a:prstGeom>
          <a:effectLst>
            <a:softEdge rad="609600"/>
          </a:effectLst>
        </p:spPr>
      </p:pic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878613" y="3468913"/>
            <a:ext cx="7313387" cy="39417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7200" b="1" dirty="0">
                <a:solidFill>
                  <a:schemeClr val="bg1"/>
                </a:solidFill>
              </a:rPr>
              <a:t>I Am In</a:t>
            </a:r>
          </a:p>
          <a:p>
            <a:pPr marL="0" indent="0" algn="ctr">
              <a:buNone/>
            </a:pPr>
            <a:r>
              <a:rPr lang="en-US" sz="4400" b="1" dirty="0">
                <a:solidFill>
                  <a:schemeClr val="bg1"/>
                </a:solidFill>
              </a:rPr>
              <a:t>(v. 38)</a:t>
            </a:r>
          </a:p>
        </p:txBody>
      </p:sp>
    </p:spTree>
    <p:extLst>
      <p:ext uri="{BB962C8B-B14F-4D97-AF65-F5344CB8AC3E}">
        <p14:creationId xmlns:p14="http://schemas.microsoft.com/office/powerpoint/2010/main" val="36798788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6000" r="-1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FCC26E-DFA9-4BEA-A39B-E5B5E4BEF4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12A937-9BEC-4134-B6E0-ABFE48C0F1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34138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256C79-2970-4FA2-9A8A-55609388D6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69AF4F-4AFA-4AAF-AD0F-5E222E3DCE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57557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4FEFF2-E4DF-46F1-9DAC-01BB26E0D1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4184D2-AD1B-40F9-A22D-72CF785618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44188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83000" b="-8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06734" y="913267"/>
            <a:ext cx="7257143" cy="2075542"/>
          </a:xfrm>
        </p:spPr>
        <p:txBody>
          <a:bodyPr>
            <a:noAutofit/>
          </a:bodyPr>
          <a:lstStyle/>
          <a:p>
            <a:pPr algn="ctr"/>
            <a:r>
              <a:rPr lang="en-US" sz="7200" b="1" dirty="0">
                <a:solidFill>
                  <a:schemeClr val="bg1"/>
                </a:solidFill>
                <a:latin typeface="+mn-lt"/>
              </a:rPr>
              <a:t>Mary’s Response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6306" y="1161143"/>
            <a:ext cx="3864187" cy="4731658"/>
          </a:xfrm>
          <a:prstGeom prst="rect">
            <a:avLst/>
          </a:prstGeom>
          <a:effectLst>
            <a:softEdge rad="609600"/>
          </a:effectLst>
        </p:spPr>
      </p:pic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878613" y="3468913"/>
            <a:ext cx="7313387" cy="39417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7200" b="1" dirty="0">
                <a:solidFill>
                  <a:schemeClr val="bg1"/>
                </a:solidFill>
              </a:rPr>
              <a:t>I Am In</a:t>
            </a:r>
          </a:p>
          <a:p>
            <a:pPr marL="0" indent="0" algn="ctr">
              <a:buNone/>
            </a:pPr>
            <a:r>
              <a:rPr lang="en-US" sz="4400" b="1" dirty="0">
                <a:solidFill>
                  <a:schemeClr val="bg1"/>
                </a:solidFill>
              </a:rPr>
              <a:t>(v. 38)</a:t>
            </a:r>
          </a:p>
        </p:txBody>
      </p:sp>
    </p:spTree>
    <p:extLst>
      <p:ext uri="{BB962C8B-B14F-4D97-AF65-F5344CB8AC3E}">
        <p14:creationId xmlns:p14="http://schemas.microsoft.com/office/powerpoint/2010/main" val="15482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83000" b="-8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8613" y="1802040"/>
            <a:ext cx="7257143" cy="2450646"/>
          </a:xfrm>
        </p:spPr>
        <p:txBody>
          <a:bodyPr>
            <a:noAutofit/>
          </a:bodyPr>
          <a:lstStyle/>
          <a:p>
            <a:pPr algn="ctr"/>
            <a:r>
              <a:rPr lang="en-US" sz="7200" b="1" dirty="0">
                <a:solidFill>
                  <a:schemeClr val="bg1"/>
                </a:solidFill>
                <a:latin typeface="+mn-lt"/>
              </a:rPr>
              <a:t>Matthew 1:18-25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6306" y="1161143"/>
            <a:ext cx="3864187" cy="4731658"/>
          </a:xfrm>
          <a:prstGeom prst="rect">
            <a:avLst/>
          </a:prstGeom>
          <a:effectLst>
            <a:softEdge rad="609600"/>
          </a:effectLst>
        </p:spPr>
      </p:pic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878613" y="2670629"/>
            <a:ext cx="7313387" cy="474004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sz="4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971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92</TotalTime>
  <Words>95</Words>
  <Application>Microsoft Office PowerPoint</Application>
  <PresentationFormat>Widescreen</PresentationFormat>
  <Paragraphs>26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Calibri</vt:lpstr>
      <vt:lpstr>Calibri Light</vt:lpstr>
      <vt:lpstr>Office Theme</vt:lpstr>
      <vt:lpstr>PowerPoint Presentation</vt:lpstr>
      <vt:lpstr>Who Holds Your Future?</vt:lpstr>
      <vt:lpstr>Mary’s Invitation</vt:lpstr>
      <vt:lpstr>Mary’s Response</vt:lpstr>
      <vt:lpstr>PowerPoint Presentation</vt:lpstr>
      <vt:lpstr>PowerPoint Presentation</vt:lpstr>
      <vt:lpstr>PowerPoint Presentation</vt:lpstr>
      <vt:lpstr>Mary’s Response</vt:lpstr>
      <vt:lpstr>Matthew 1:18-25</vt:lpstr>
      <vt:lpstr>Joseph’s Invitation</vt:lpstr>
      <vt:lpstr>Joseph’s Response</vt:lpstr>
      <vt:lpstr>Joseph’s Second Response</vt:lpstr>
      <vt:lpstr>Who Holds Your Tomorrows?</vt:lpstr>
      <vt:lpstr>Who Holds Your Future?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Daniel</dc:creator>
  <cp:lastModifiedBy>brade</cp:lastModifiedBy>
  <cp:revision>14</cp:revision>
  <dcterms:created xsi:type="dcterms:W3CDTF">2022-11-25T22:24:14Z</dcterms:created>
  <dcterms:modified xsi:type="dcterms:W3CDTF">2022-11-27T15:26:58Z</dcterms:modified>
</cp:coreProperties>
</file>