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66" r:id="rId5"/>
    <p:sldId id="267" r:id="rId6"/>
    <p:sldId id="268" r:id="rId7"/>
    <p:sldId id="270" r:id="rId8"/>
    <p:sldId id="269" r:id="rId9"/>
    <p:sldId id="27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2E92-95CB-404A-B567-56F998F5A09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AE03-D624-4DE6-9F3F-6878BD22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2E92-95CB-404A-B567-56F998F5A09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AE03-D624-4DE6-9F3F-6878BD22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2E92-95CB-404A-B567-56F998F5A09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AE03-D624-4DE6-9F3F-6878BD22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2E92-95CB-404A-B567-56F998F5A09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AE03-D624-4DE6-9F3F-6878BD22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2E92-95CB-404A-B567-56F998F5A09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AE03-D624-4DE6-9F3F-6878BD22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2E92-95CB-404A-B567-56F998F5A09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AE03-D624-4DE6-9F3F-6878BD22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2E92-95CB-404A-B567-56F998F5A09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AE03-D624-4DE6-9F3F-6878BD22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2E92-95CB-404A-B567-56F998F5A09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AE03-D624-4DE6-9F3F-6878BD22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2E92-95CB-404A-B567-56F998F5A09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AE03-D624-4DE6-9F3F-6878BD22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2E92-95CB-404A-B567-56F998F5A09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AE03-D624-4DE6-9F3F-6878BD22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2E92-95CB-404A-B567-56F998F5A09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AE03-D624-4DE6-9F3F-6878BD22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1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2E92-95CB-404A-B567-56F998F5A09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BAE03-D624-4DE6-9F3F-6878BD22A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9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934" y="803564"/>
            <a:ext cx="7376248" cy="3228109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+mn-lt"/>
              </a:rPr>
              <a:t>I Want You To Know Someone Cares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4"/>
            <a:ext cx="4607934" cy="660861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36F4BA-1392-42D4-9B86-29E5FC04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934" y="923781"/>
            <a:ext cx="7376248" cy="236422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+mn-lt"/>
              </a:rPr>
              <a:t>God Works In Simple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934" y="4211782"/>
            <a:ext cx="7376248" cy="1965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Friendships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4"/>
            <a:ext cx="4607934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934" y="803564"/>
            <a:ext cx="7376248" cy="3228109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+mn-lt"/>
              </a:rPr>
              <a:t>I Want You To Know Someone Cares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934" y="4211782"/>
            <a:ext cx="7376248" cy="19651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b="1" dirty="0"/>
              <a:t>Not Me But Someone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4"/>
            <a:ext cx="4607934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934" y="923781"/>
            <a:ext cx="7376248" cy="236422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+mn-lt"/>
              </a:rPr>
              <a:t>The Power Friendship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934" y="4211782"/>
            <a:ext cx="7376248" cy="1965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Acts 9:1-19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4"/>
            <a:ext cx="4607934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934" y="923780"/>
            <a:ext cx="7376248" cy="4562619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+mn-lt"/>
              </a:rPr>
              <a:t>“I no longer call you servants, because a servant does not know his master’s business. </a:t>
            </a:r>
            <a:endParaRPr lang="en-US" sz="66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4"/>
            <a:ext cx="4607934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934" y="401782"/>
            <a:ext cx="7376248" cy="631767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+mn-lt"/>
              </a:rPr>
              <a:t>Instead, I have called you </a:t>
            </a:r>
            <a:r>
              <a:rPr lang="en-US" sz="6600" b="1" u="sng" dirty="0">
                <a:latin typeface="+mn-lt"/>
              </a:rPr>
              <a:t>friends</a:t>
            </a:r>
            <a:r>
              <a:rPr lang="en-US" sz="6600" b="1" dirty="0">
                <a:latin typeface="+mn-lt"/>
              </a:rPr>
              <a:t>, for everything that I learned from my Father I have made known to you.”</a:t>
            </a:r>
            <a:r>
              <a:rPr lang="en-US" sz="6600" dirty="0">
                <a:latin typeface="+mn-lt"/>
              </a:rPr>
              <a:t> </a:t>
            </a:r>
            <a:br>
              <a:rPr lang="en-US" sz="6000" dirty="0"/>
            </a:br>
            <a:r>
              <a:rPr lang="en-US" b="1" dirty="0">
                <a:latin typeface="+mn-lt"/>
              </a:rPr>
              <a:t>John 15:15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4"/>
            <a:ext cx="4607934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934" y="739198"/>
            <a:ext cx="7376248" cy="236422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+mn-lt"/>
              </a:rPr>
              <a:t>To Be                       A Friend: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934" y="3754582"/>
            <a:ext cx="7376248" cy="274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Be There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4"/>
            <a:ext cx="4607934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934" y="739198"/>
            <a:ext cx="7376248" cy="236422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+mn-lt"/>
              </a:rPr>
              <a:t>To Be                        A Friend: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934" y="3754582"/>
            <a:ext cx="7376248" cy="2743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b="1" dirty="0"/>
              <a:t>Know The Power        Of A                           Gentle Touch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4"/>
            <a:ext cx="4607934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934" y="739198"/>
            <a:ext cx="7376248" cy="236422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+mn-lt"/>
              </a:rPr>
              <a:t>To Be                        A Friend: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934" y="3429000"/>
            <a:ext cx="7584066" cy="3228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Speak Words Of Encouragement &amp; Acceptance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4"/>
            <a:ext cx="4607934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934" y="739198"/>
            <a:ext cx="7376248" cy="236422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+mn-lt"/>
              </a:rPr>
              <a:t>To Be                        A Friend: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934" y="3429000"/>
            <a:ext cx="7584066" cy="3228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Don’t Waver In Your Support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4"/>
            <a:ext cx="4607934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1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113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 Want You To Know Someone Cares</vt:lpstr>
      <vt:lpstr>I Want You To Know Someone Cares</vt:lpstr>
      <vt:lpstr>The Power Friendship</vt:lpstr>
      <vt:lpstr>“I no longer call you servants, because a servant does not know his master’s business. </vt:lpstr>
      <vt:lpstr>Instead, I have called you friends, for everything that I learned from my Father I have made known to you.”  John 15:15</vt:lpstr>
      <vt:lpstr>To Be                       A Friend:</vt:lpstr>
      <vt:lpstr>To Be                        A Friend:</vt:lpstr>
      <vt:lpstr>To Be                        A Friend:</vt:lpstr>
      <vt:lpstr>To Be                        A Friend:</vt:lpstr>
      <vt:lpstr>God Works In Simple Things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a Faithful Friend</dc:title>
  <dc:creator>Pastor</dc:creator>
  <cp:lastModifiedBy>brade</cp:lastModifiedBy>
  <cp:revision>6</cp:revision>
  <dcterms:created xsi:type="dcterms:W3CDTF">2015-04-29T21:28:08Z</dcterms:created>
  <dcterms:modified xsi:type="dcterms:W3CDTF">2022-11-06T01:40:07Z</dcterms:modified>
</cp:coreProperties>
</file>