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6" r:id="rId4"/>
    <p:sldId id="274" r:id="rId5"/>
    <p:sldId id="261" r:id="rId6"/>
    <p:sldId id="264" r:id="rId7"/>
    <p:sldId id="265" r:id="rId8"/>
    <p:sldId id="266" r:id="rId9"/>
    <p:sldId id="268" r:id="rId10"/>
    <p:sldId id="270" r:id="rId11"/>
    <p:sldId id="271" r:id="rId12"/>
    <p:sldId id="272" r:id="rId13"/>
    <p:sldId id="273" r:id="rId14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B667F-D8B4-4765-B34C-DF8E804D3F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8440DA-8036-4324-8E2A-D718675443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3B164E-BC4A-4877-8E55-4EE19FA50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7CD4-1D53-4951-ABEF-C70167FA996B}" type="datetimeFigureOut">
              <a:rPr lang="en-US" smtClean="0"/>
              <a:t>12/11/2022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11D7DE-6BDD-4421-AC97-D47A92F10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2C1C53-AEDD-45A1-99C4-9B817C656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0E23-9CF1-4014-A7A4-BA47303398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408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B716C-3E10-4F2E-B8C9-3D795D428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074DF6-9940-4294-B272-9E1BE22BF3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5927A9-D814-43A6-8A6E-098471D79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7CD4-1D53-4951-ABEF-C70167FA996B}" type="datetimeFigureOut">
              <a:rPr lang="en-US" smtClean="0"/>
              <a:t>12/11/2022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862416-81B1-4ED8-9307-F1C946399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6230B-7E4C-4FEA-B93B-4B881F325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0E23-9CF1-4014-A7A4-BA47303398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785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AC7B94-1CE6-4B70-AA59-51E096EE2E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BC9A61-C0B6-4221-95F0-5FD868F0C2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0EA2FD-53FC-4B15-8FE0-2DD7494E5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7CD4-1D53-4951-ABEF-C70167FA996B}" type="datetimeFigureOut">
              <a:rPr lang="en-US" smtClean="0"/>
              <a:t>12/11/2022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FEC625-7459-413E-9BF5-EAF4B2406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2EEAD8-0B05-4AD8-9617-03D9A0F98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0E23-9CF1-4014-A7A4-BA47303398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548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F028C-40DE-489E-8A54-17A394EC2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31177-3B21-40AA-9F69-A5878A6A1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497ED-5BCF-46DE-8F22-70D0C35A3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7CD4-1D53-4951-ABEF-C70167FA996B}" type="datetimeFigureOut">
              <a:rPr lang="en-US" smtClean="0"/>
              <a:t>12/11/2022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B4AB7C-4040-4090-9782-84D02E7E5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56244E-724F-4C23-B7C4-FB25D2563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0E23-9CF1-4014-A7A4-BA47303398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075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376A5-BADE-4E29-8F87-34AEA4A41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D63462-BE96-4442-9913-6E3A2C4AD8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4853F-E8B3-4353-A96C-012BF7B07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7CD4-1D53-4951-ABEF-C70167FA996B}" type="datetimeFigureOut">
              <a:rPr lang="en-US" smtClean="0"/>
              <a:t>12/11/2022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742F13-8295-4CEA-921A-9A033F56B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85073D-4AEE-48E7-92AB-9B18A51FF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0E23-9CF1-4014-A7A4-BA47303398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843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1F557-3DF5-4FBD-8ACB-6909FEC86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B3050-C540-4419-AB34-92BA218141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8B5367-0F54-4FCA-860A-6B184B7930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B56EBC-C5DB-4FCD-B601-12AF16275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7CD4-1D53-4951-ABEF-C70167FA996B}" type="datetimeFigureOut">
              <a:rPr lang="en-US" smtClean="0"/>
              <a:t>12/11/2022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C8CF9A-49AF-42A4-956C-192E68712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DACDDC-C378-46E6-BFE2-2C8EDEB64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0E23-9CF1-4014-A7A4-BA47303398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097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A782E-77C5-4765-AB12-0EA14F7C6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B9502C-0CC3-498F-8279-9A7F75EAD2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389FE5-9998-4AD1-BEC6-E0A85F7516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9E5E0-20F8-424C-A2E9-0E510145E3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945D75-58EE-41E1-B740-AA3CECE479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1DED1B-5A31-438C-B5FD-FBC379D86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7CD4-1D53-4951-ABEF-C70167FA996B}" type="datetimeFigureOut">
              <a:rPr lang="en-US" smtClean="0"/>
              <a:t>12/11/2022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43FF5B-0CCA-4621-B06D-D019D1724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B47D8D-3D84-46EE-B3EF-87EF5B4FD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0E23-9CF1-4014-A7A4-BA47303398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536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AAE53-FBC7-423D-9B3A-277205ED8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F578EA-7F7C-4E29-9889-A3BE3E045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7CD4-1D53-4951-ABEF-C70167FA996B}" type="datetimeFigureOut">
              <a:rPr lang="en-US" smtClean="0"/>
              <a:t>12/11/2022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4EBBA7-846C-48B8-A0E7-2C7D794B1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883745-4F0B-4EE9-86E0-B5C4465DF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0E23-9CF1-4014-A7A4-BA47303398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606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C0E048-E2EA-4E8C-841F-510C33454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7CD4-1D53-4951-ABEF-C70167FA996B}" type="datetimeFigureOut">
              <a:rPr lang="en-US" smtClean="0"/>
              <a:t>12/11/2022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03EF49-B3AE-4F80-AEF9-3AD00E3B0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82B4E4-405B-4E2B-8417-0CD9BFC4B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0E23-9CF1-4014-A7A4-BA47303398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200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9EA02-7D2E-4EA0-952C-8F074B445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351D8-CCE1-4236-82EF-600CAC665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E063AB-9B4F-4EDC-BDFE-85165BAF68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364A48-7A39-4300-B945-9EFC8C4E8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7CD4-1D53-4951-ABEF-C70167FA996B}" type="datetimeFigureOut">
              <a:rPr lang="en-US" smtClean="0"/>
              <a:t>12/11/2022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DB06C1-922E-4EB1-873B-9CB0636F4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96B56B-2C20-4DF9-B57B-517044341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0E23-9CF1-4014-A7A4-BA47303398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099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532A1-9D29-47D8-86B0-03B1AD582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063225-BD14-4E38-98F0-83465DC657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F76DA6-A1AB-43FB-8206-0BEB7BC0B2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EB3896-EDCF-44D0-93DF-7A0B65325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7CD4-1D53-4951-ABEF-C70167FA996B}" type="datetimeFigureOut">
              <a:rPr lang="en-US" smtClean="0"/>
              <a:t>12/11/2022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77FC34-5ABE-474F-85C8-06D44D617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6BFCDC-FB47-4AB8-9469-834091B0A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0E23-9CF1-4014-A7A4-BA47303398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249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2DBA27-C50C-4FDF-AF3A-C72773B1D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5F6696-FA84-452A-9103-39ECEFC3B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81E87B-A5A5-4847-8339-27893D491D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C7CD4-1D53-4951-ABEF-C70167FA996B}" type="datetimeFigureOut">
              <a:rPr lang="en-US" smtClean="0"/>
              <a:t>12/11/2022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987FE5-87A3-4C61-A3CB-F3264F4B4B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F1EF1-2104-4EBB-86C9-95C69ABD36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10E23-9CF1-4014-A7A4-BA47303398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625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ED55E-BC97-4C80-9D5F-3ABF43A12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C1F42-A47F-4A6A-9896-1E7B4E9177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904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708A6-4A3C-4764-8ADB-9D63E9CE4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914" y="333829"/>
            <a:ext cx="7707083" cy="5355771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+mn-lt"/>
              </a:rPr>
              <a:t>WHY DID            GOD MEET       THESE   SHEPHERDS?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ED444-B446-4DCC-8AD8-75A13FA7E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4914" y="3672114"/>
            <a:ext cx="7707086" cy="28531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905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708A6-4A3C-4764-8ADB-9D63E9CE4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914" y="333829"/>
            <a:ext cx="7707083" cy="6191476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+mn-lt"/>
              </a:rPr>
              <a:t>THEY WERE WATCHING FOR GOD’S HAND AND LISTENING FOR    HIS VOICE</a:t>
            </a:r>
          </a:p>
        </p:txBody>
      </p:sp>
    </p:spTree>
    <p:extLst>
      <p:ext uri="{BB962C8B-B14F-4D97-AF65-F5344CB8AC3E}">
        <p14:creationId xmlns:p14="http://schemas.microsoft.com/office/powerpoint/2010/main" val="88094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708A6-4A3C-4764-8ADB-9D63E9CE4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914" y="333829"/>
            <a:ext cx="7707083" cy="6191476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+mn-lt"/>
              </a:rPr>
              <a:t>IN ORDER TO INVITE THEM         TO USED IN          THE ORDINARY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ED444-B446-4DCC-8AD8-75A13FA7E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4914" y="4963886"/>
            <a:ext cx="7707086" cy="15614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128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708A6-4A3C-4764-8ADB-9D63E9CE4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914" y="333829"/>
            <a:ext cx="7707083" cy="5471226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+mn-lt"/>
              </a:rPr>
              <a:t>WILL YOU LET    GOD USE YOU        IN </a:t>
            </a:r>
            <a:r>
              <a:rPr lang="en-US" sz="7200" b="1">
                <a:solidFill>
                  <a:schemeClr val="bg1"/>
                </a:solidFill>
                <a:latin typeface="+mn-lt"/>
              </a:rPr>
              <a:t>THE     ORDINARY?</a:t>
            </a:r>
            <a:endParaRPr lang="en-US" sz="7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ED444-B446-4DCC-8AD8-75A13FA7E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4914" y="4963886"/>
            <a:ext cx="7707086" cy="15614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70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708A6-4A3C-4764-8ADB-9D63E9CE4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6170" y="365124"/>
            <a:ext cx="6607630" cy="5934075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+mn-lt"/>
              </a:rPr>
              <a:t>GOD MEETS US IN THE ORDINARY</a:t>
            </a:r>
            <a:br>
              <a:rPr lang="en-US" sz="7200" b="1" dirty="0">
                <a:solidFill>
                  <a:schemeClr val="bg1"/>
                </a:solidFill>
                <a:latin typeface="+mn-lt"/>
              </a:rPr>
            </a:br>
            <a:br>
              <a:rPr lang="en-US" sz="7200" b="1" dirty="0">
                <a:solidFill>
                  <a:schemeClr val="bg1"/>
                </a:solidFill>
                <a:latin typeface="+mn-lt"/>
              </a:rPr>
            </a:br>
            <a:r>
              <a:rPr lang="en-US" sz="7200" b="1" dirty="0">
                <a:solidFill>
                  <a:schemeClr val="bg1"/>
                </a:solidFill>
                <a:latin typeface="+mn-lt"/>
              </a:rPr>
              <a:t>LUKE 2:8-20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ED444-B446-4DCC-8AD8-75A13FA7EF1C}"/>
              </a:ext>
            </a:extLst>
          </p:cNvPr>
          <p:cNvSpPr>
            <a:spLocks noGrp="1"/>
          </p:cNvSpPr>
          <p:nvPr>
            <p:ph idx="1"/>
          </p:nvPr>
        </p:nvSpPr>
        <p:spPr>
          <a:xfrm flipV="1">
            <a:off x="4746170" y="6176962"/>
            <a:ext cx="6607629" cy="77801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300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D710DD91-3BCF-4C09-BA31-734D46EE667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80"/>
          <a:stretch/>
        </p:blipFill>
        <p:spPr>
          <a:xfrm>
            <a:off x="-351972" y="0"/>
            <a:ext cx="12543972" cy="6858000"/>
          </a:xfrm>
          <a:prstGeom prst="rect">
            <a:avLst/>
          </a:prstGeom>
          <a:effectLst>
            <a:softEdge rad="0"/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0558A99-CD6F-4C9A-99DE-8309D74788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901960-B968-49DA-8E72-1161B0582E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79621D5-97D7-463E-8FC6-F8B19B5728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63" r="59319" b="85857"/>
          <a:stretch/>
        </p:blipFill>
        <p:spPr>
          <a:xfrm>
            <a:off x="-682171" y="494046"/>
            <a:ext cx="3922486" cy="2437665"/>
          </a:xfrm>
          <a:prstGeom prst="rect">
            <a:avLst/>
          </a:prstGeom>
          <a:effectLst>
            <a:softEdge rad="279400"/>
          </a:effectLst>
        </p:spPr>
      </p:pic>
    </p:spTree>
    <p:extLst>
      <p:ext uri="{BB962C8B-B14F-4D97-AF65-F5344CB8AC3E}">
        <p14:creationId xmlns:p14="http://schemas.microsoft.com/office/powerpoint/2010/main" val="738560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708A6-4A3C-4764-8ADB-9D63E9CE4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6170" y="365124"/>
            <a:ext cx="6607630" cy="5934075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+mn-lt"/>
              </a:rPr>
              <a:t>GOD MEETS US IN THE ORDINARY</a:t>
            </a:r>
            <a:br>
              <a:rPr lang="en-US" sz="7200" b="1" dirty="0">
                <a:solidFill>
                  <a:schemeClr val="bg1"/>
                </a:solidFill>
                <a:latin typeface="+mn-lt"/>
              </a:rPr>
            </a:br>
            <a:br>
              <a:rPr lang="en-US" sz="7200" b="1" dirty="0">
                <a:solidFill>
                  <a:schemeClr val="bg1"/>
                </a:solidFill>
                <a:latin typeface="+mn-lt"/>
              </a:rPr>
            </a:br>
            <a:r>
              <a:rPr lang="en-US" sz="7200" b="1" dirty="0">
                <a:solidFill>
                  <a:schemeClr val="bg1"/>
                </a:solidFill>
                <a:latin typeface="+mn-lt"/>
              </a:rPr>
              <a:t>LUKE 2:8-20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ED444-B446-4DCC-8AD8-75A13FA7E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6170" y="5805055"/>
            <a:ext cx="6607629" cy="371907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180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708A6-4A3C-4764-8ADB-9D63E9CE4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9369" y="651782"/>
            <a:ext cx="6404430" cy="2777218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+mn-lt"/>
              </a:rPr>
              <a:t>WHO IS OUR STORY ABOUT?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ED444-B446-4DCC-8AD8-75A13FA7E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9369" y="4281714"/>
            <a:ext cx="6404429" cy="24613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1" dirty="0">
                <a:solidFill>
                  <a:schemeClr val="bg1"/>
                </a:solidFill>
              </a:rPr>
              <a:t>THE SHEPHERDS</a:t>
            </a:r>
          </a:p>
        </p:txBody>
      </p:sp>
    </p:spTree>
    <p:extLst>
      <p:ext uri="{BB962C8B-B14F-4D97-AF65-F5344CB8AC3E}">
        <p14:creationId xmlns:p14="http://schemas.microsoft.com/office/powerpoint/2010/main" val="2716820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708A6-4A3C-4764-8ADB-9D63E9CE4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914" y="333829"/>
            <a:ext cx="7707083" cy="3338285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+mn-lt"/>
              </a:rPr>
              <a:t>WHERE WERE THE    SHEPHERDS?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ED444-B446-4DCC-8AD8-75A13FA7E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4914" y="3672114"/>
            <a:ext cx="7707086" cy="28531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1" dirty="0">
                <a:solidFill>
                  <a:schemeClr val="bg1"/>
                </a:solidFill>
              </a:rPr>
              <a:t>IN THE FIELD</a:t>
            </a:r>
          </a:p>
        </p:txBody>
      </p:sp>
    </p:spTree>
    <p:extLst>
      <p:ext uri="{BB962C8B-B14F-4D97-AF65-F5344CB8AC3E}">
        <p14:creationId xmlns:p14="http://schemas.microsoft.com/office/powerpoint/2010/main" val="261840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708A6-4A3C-4764-8ADB-9D63E9CE4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914" y="333829"/>
            <a:ext cx="7707083" cy="3338285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+mn-lt"/>
              </a:rPr>
              <a:t>WHERE WERE THE    SHEPHERDS?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ED444-B446-4DCC-8AD8-75A13FA7E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4914" y="3672114"/>
            <a:ext cx="7707086" cy="28531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1" dirty="0">
                <a:solidFill>
                  <a:schemeClr val="bg1"/>
                </a:solidFill>
              </a:rPr>
              <a:t>IN THE MIDST OF AN ORDINARY DAY</a:t>
            </a:r>
          </a:p>
        </p:txBody>
      </p:sp>
    </p:spTree>
    <p:extLst>
      <p:ext uri="{BB962C8B-B14F-4D97-AF65-F5344CB8AC3E}">
        <p14:creationId xmlns:p14="http://schemas.microsoft.com/office/powerpoint/2010/main" val="2460326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708A6-4A3C-4764-8ADB-9D63E9CE4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914" y="333829"/>
            <a:ext cx="7707083" cy="5355771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+mn-lt"/>
              </a:rPr>
              <a:t>WHAT HAPPENED TO THE    SHEPHERDS?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ED444-B446-4DCC-8AD8-75A13FA7E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4914" y="3672114"/>
            <a:ext cx="7707086" cy="28531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74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708A6-4A3C-4764-8ADB-9D63E9CE4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914" y="333829"/>
            <a:ext cx="7707083" cy="5355771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+mn-lt"/>
              </a:rPr>
              <a:t>GOD MET         THEM IN THE MIDST OF THE       ORDINARY</a:t>
            </a:r>
          </a:p>
        </p:txBody>
      </p:sp>
    </p:spTree>
    <p:extLst>
      <p:ext uri="{BB962C8B-B14F-4D97-AF65-F5344CB8AC3E}">
        <p14:creationId xmlns:p14="http://schemas.microsoft.com/office/powerpoint/2010/main" val="1320262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101</Words>
  <Application>Microsoft Office PowerPoint</Application>
  <PresentationFormat>Widescreen</PresentationFormat>
  <Paragraphs>14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GOD MEETS US IN THE ORDINARY  LUKE 2:8-20</vt:lpstr>
      <vt:lpstr>PowerPoint Presentation</vt:lpstr>
      <vt:lpstr>GOD MEETS US IN THE ORDINARY  LUKE 2:8-20</vt:lpstr>
      <vt:lpstr>WHO IS OUR STORY ABOUT?</vt:lpstr>
      <vt:lpstr>WHERE WERE THE    SHEPHERDS?</vt:lpstr>
      <vt:lpstr>WHERE WERE THE    SHEPHERDS?</vt:lpstr>
      <vt:lpstr>WHAT HAPPENED TO THE    SHEPHERDS?</vt:lpstr>
      <vt:lpstr>GOD MET         THEM IN THE MIDST OF THE       ORDINARY</vt:lpstr>
      <vt:lpstr>WHY DID            GOD MEET       THESE   SHEPHERDS? </vt:lpstr>
      <vt:lpstr>THEY WERE WATCHING FOR GOD’S HAND AND LISTENING FOR    HIS VOICE</vt:lpstr>
      <vt:lpstr>IN ORDER TO INVITE THEM         TO USED IN          THE ORDINARY</vt:lpstr>
      <vt:lpstr>WILL YOU LET    GOD USE YOU        IN THE     ORDINARY?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brade</dc:creator>
  <cp:lastModifiedBy>brade</cp:lastModifiedBy>
  <cp:revision>13</cp:revision>
  <cp:lastPrinted>2022-12-11T15:09:39Z</cp:lastPrinted>
  <dcterms:created xsi:type="dcterms:W3CDTF">2022-12-10T03:27:04Z</dcterms:created>
  <dcterms:modified xsi:type="dcterms:W3CDTF">2022-12-11T15:19:14Z</dcterms:modified>
</cp:coreProperties>
</file>