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21D4-7BB2-44D9-BFF3-6D4E71187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EE50B-5954-4542-9198-DA377A55D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3A783-AB24-42C7-A336-4F22C3B9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D21-05A6-4C4A-88B7-74B3559D023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E0E34-9B4F-4FF0-965B-CEF6FFBC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2233-AC89-441D-90A2-30E20CF4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2FC-926F-496A-B5F2-C032E57A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8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0768-23F3-475A-AB50-4F21D751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976AC-3C8A-48A8-B4BF-2402BADD8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4D8E6-DB5D-4429-B6C4-CD9B7F61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D21-05A6-4C4A-88B7-74B3559D023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A761A-F648-483C-B449-783C30CC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15B81-54F8-495E-AC01-CCC7122B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2FC-926F-496A-B5F2-C032E57A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FE957-0895-42CA-9E62-03606D8B6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D2B30-514F-4582-B945-6AAC9894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ACAC5-9870-4587-9B6E-412E9775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D21-05A6-4C4A-88B7-74B3559D023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2EEE2-C2FB-464C-A1E7-F22B9DE1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A6A2A-B9CD-4979-A4DC-4071B339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2FC-926F-496A-B5F2-C032E57A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8D56-CC2C-499C-A5CA-A15F5DEB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33AA0-1F96-4DC9-91C9-7CDCC4001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1FCBC-E895-4E48-86E1-59C6D427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D21-05A6-4C4A-88B7-74B3559D023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73D0-5199-4F85-9523-A6B8178C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BE9E2-745D-49B1-9522-35D14337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2FC-926F-496A-B5F2-C032E57A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0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42AE-B091-4E2B-B065-80B3DF24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A0564-F868-444B-9D88-8581BDB70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33051-2C47-4E7D-8CCD-D277CCDE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D21-05A6-4C4A-88B7-74B3559D023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40F2F-D457-4DEE-B02C-E61B235D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A1640-0CFF-4EB4-B3A5-13416E4E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2FC-926F-496A-B5F2-C032E57A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0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4DEA-784B-4E89-8204-4A869F43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94B39-29F6-4617-8B6F-7110ECBA2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5F2A1-9D14-4462-9A30-4FDD49388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FC75D-427F-4E94-87EE-BDA8159E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D21-05A6-4C4A-88B7-74B3559D023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D1DF2-4138-4FD0-B8CE-A84C3C3F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C4489-F29B-49A4-BD1E-76360FFB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2FC-926F-496A-B5F2-C032E57A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0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897A-9B1E-4DF2-9AC6-33F909F9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CC49C-5278-4DB8-A08E-6B5A91151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0A6AA-6F12-45F4-B48A-58A37CB04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307572-322D-4330-82E7-657B38A86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64F91-22E5-48A1-9EFD-666AF08A4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7F83A-C1E0-40F7-989F-87DC9734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D21-05A6-4C4A-88B7-74B3559D023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B308F-B30E-404C-B018-EA7BE150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17EC1-80F6-4F07-B437-5BFE23C7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2FC-926F-496A-B5F2-C032E57A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9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C3CC-0690-44D5-85D1-A2B24EC2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FBDEA8-694C-428B-B73E-1A787820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D21-05A6-4C4A-88B7-74B3559D023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5F617-D88E-4584-89AC-CDC8D399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1C05C-1FE6-4D7B-80F6-513B54A9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2FC-926F-496A-B5F2-C032E57A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0A970-5364-4139-B3D9-6C35B7A5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D21-05A6-4C4A-88B7-74B3559D023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27AC6-D32F-4FA3-AC41-E0A93AC3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16BAB-9ABA-4C64-8232-5816C520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2FC-926F-496A-B5F2-C032E57A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6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3195-23F0-4EE9-952D-0E904674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AD3BC-A791-4D8D-B302-B7BCBFBBC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37BC9-697F-4C0D-847F-0F06D7895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9F797-5117-4830-9F09-95B93683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D21-05A6-4C4A-88B7-74B3559D023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78AA4-DFF1-4ED8-BE25-2A8E59FF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52C97-3AF1-4C59-AE7A-BA0B20AA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2FC-926F-496A-B5F2-C032E57A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99091-F1DE-43A4-80D6-DEF8AB2A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543602-79E1-48D8-A586-775BA846E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07104-6A44-455A-BF5D-03375FB26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8E8A7-EB5F-40B1-9B1D-F786BD60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D21-05A6-4C4A-88B7-74B3559D023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492D0-DBBB-42B1-9A2C-FE77DBB0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DBB98-0CEB-4561-82EC-F9187AA5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12FC-926F-496A-B5F2-C032E57A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4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E5E48-BF15-4F68-89FC-1FCDA59C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75260-59C6-4D67-A472-C96104A1A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AA0EF-4EC9-4566-8F15-240EE1F60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AFD21-05A6-4C4A-88B7-74B3559D023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50E21-A36D-4800-85ED-736C99AB7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F4AF5-7799-49B5-B0D6-EBADDE5F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12FC-926F-496A-B5F2-C032E57A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0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BC6D-B88B-4F03-83BF-FC56EAE4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1317-647E-4358-B918-8C47A45F1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5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F2B0-7F5E-499A-91E0-BF6BDE7F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436" y="366999"/>
            <a:ext cx="7661564" cy="6491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Worship Is        Living Every Moment Of           Our Lives                To The                Glory Of God</a:t>
            </a:r>
          </a:p>
        </p:txBody>
      </p:sp>
    </p:spTree>
    <p:extLst>
      <p:ext uri="{BB962C8B-B14F-4D97-AF65-F5344CB8AC3E}">
        <p14:creationId xmlns:p14="http://schemas.microsoft.com/office/powerpoint/2010/main" val="67568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F2B0-7F5E-499A-91E0-BF6BDE7F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926" y="2369127"/>
            <a:ext cx="7232073" cy="4488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Will You Follow?</a:t>
            </a:r>
          </a:p>
        </p:txBody>
      </p:sp>
    </p:spTree>
    <p:extLst>
      <p:ext uri="{BB962C8B-B14F-4D97-AF65-F5344CB8AC3E}">
        <p14:creationId xmlns:p14="http://schemas.microsoft.com/office/powerpoint/2010/main" val="220580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7D49-1BAF-411F-AAC8-B3493A53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418" y="365124"/>
            <a:ext cx="7564582" cy="517669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Will You Follow?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Matthew 2:1-12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F2B0-7F5E-499A-91E0-BF6BDE7F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418" y="4641273"/>
            <a:ext cx="7661564" cy="153569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6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7D49-1BAF-411F-AAC8-B3493A53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418" y="1076324"/>
            <a:ext cx="7564582" cy="2624819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The Star Appears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F2B0-7F5E-499A-91E0-BF6BDE7F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418" y="2844800"/>
            <a:ext cx="7661564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3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7D49-1BAF-411F-AAC8-B3493A53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418" y="1076324"/>
            <a:ext cx="7564582" cy="2624819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The Star Appears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F2B0-7F5E-499A-91E0-BF6BDE7F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418" y="2844800"/>
            <a:ext cx="7661564" cy="35353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As An Announcement          And An                        Invitation</a:t>
            </a:r>
          </a:p>
        </p:txBody>
      </p:sp>
    </p:spTree>
    <p:extLst>
      <p:ext uri="{BB962C8B-B14F-4D97-AF65-F5344CB8AC3E}">
        <p14:creationId xmlns:p14="http://schemas.microsoft.com/office/powerpoint/2010/main" val="320776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7D49-1BAF-411F-AAC8-B3493A53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418" y="1076324"/>
            <a:ext cx="7564582" cy="2624819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The Search Begins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F2B0-7F5E-499A-91E0-BF6BDE7F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418" y="2844800"/>
            <a:ext cx="7661564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As They           Follow                   The Star</a:t>
            </a:r>
          </a:p>
        </p:txBody>
      </p:sp>
    </p:spTree>
    <p:extLst>
      <p:ext uri="{BB962C8B-B14F-4D97-AF65-F5344CB8AC3E}">
        <p14:creationId xmlns:p14="http://schemas.microsoft.com/office/powerpoint/2010/main" val="96549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7D49-1BAF-411F-AAC8-B3493A53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418" y="1076324"/>
            <a:ext cx="7564582" cy="20093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F2B0-7F5E-499A-91E0-BF6BDE7F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418" y="464457"/>
            <a:ext cx="7661564" cy="62556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If We Dare             To Follow,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We Will See Jesus And                       We Will Forever    Be Changed </a:t>
            </a:r>
          </a:p>
        </p:txBody>
      </p:sp>
    </p:spTree>
    <p:extLst>
      <p:ext uri="{BB962C8B-B14F-4D97-AF65-F5344CB8AC3E}">
        <p14:creationId xmlns:p14="http://schemas.microsoft.com/office/powerpoint/2010/main" val="213223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7D49-1BAF-411F-AAC8-B3493A53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418" y="696686"/>
            <a:ext cx="7564582" cy="2206171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The Savior Is      Found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F2B0-7F5E-499A-91E0-BF6BDE7F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418" y="3429000"/>
            <a:ext cx="7661564" cy="295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6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7D49-1BAF-411F-AAC8-B3493A53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418" y="696686"/>
            <a:ext cx="7564582" cy="2206171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The Savior Is      Found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F2B0-7F5E-499A-91E0-BF6BDE7F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418" y="3429000"/>
            <a:ext cx="7661564" cy="295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And They     Worship Him</a:t>
            </a:r>
          </a:p>
        </p:txBody>
      </p:sp>
    </p:spTree>
    <p:extLst>
      <p:ext uri="{BB962C8B-B14F-4D97-AF65-F5344CB8AC3E}">
        <p14:creationId xmlns:p14="http://schemas.microsoft.com/office/powerpoint/2010/main" val="41607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F2B0-7F5E-499A-91E0-BF6BDE7F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418" y="1785258"/>
            <a:ext cx="7661564" cy="4594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Worship Begins      In The Heart</a:t>
            </a:r>
          </a:p>
        </p:txBody>
      </p:sp>
    </p:spTree>
    <p:extLst>
      <p:ext uri="{BB962C8B-B14F-4D97-AF65-F5344CB8AC3E}">
        <p14:creationId xmlns:p14="http://schemas.microsoft.com/office/powerpoint/2010/main" val="270966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91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Will You Follow?   Matthew 2:1-12</vt:lpstr>
      <vt:lpstr>The Star Appears   </vt:lpstr>
      <vt:lpstr>The Star Appears   </vt:lpstr>
      <vt:lpstr>The Search Begins   </vt:lpstr>
      <vt:lpstr>   </vt:lpstr>
      <vt:lpstr>The Savior Is      Found</vt:lpstr>
      <vt:lpstr>The Savior Is      Found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11</cp:revision>
  <dcterms:created xsi:type="dcterms:W3CDTF">2022-12-16T01:23:32Z</dcterms:created>
  <dcterms:modified xsi:type="dcterms:W3CDTF">2022-12-16T20:57:06Z</dcterms:modified>
</cp:coreProperties>
</file>