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4" r:id="rId5"/>
    <p:sldId id="265" r:id="rId6"/>
    <p:sldId id="263" r:id="rId7"/>
    <p:sldId id="262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9497-D9D8-4AFF-AAE4-D5356059A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065CD-DD13-4A62-8F4D-27C592E26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BFCCC-6176-4235-AD70-8167FACD5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0BF8-0197-4422-8D62-735932857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1C9F5-B983-48A1-98E1-26FDE6457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7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A69E3-6B83-42D6-954D-32FA54D3B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E840F-0A2E-48D0-9415-B6EB3CEF3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7D3DE-3D8C-45BF-95BB-D5FC80EF8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621A-26DB-485F-8AFC-D9892D8E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7AD99-6170-49BF-8EBF-1632316F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77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0E170-008A-4E8C-ABA1-56C20775D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5A9A5-5EEB-404D-B5A5-3D8692A5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C216C-7F17-4EF0-8698-72603A6C7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5AAE1-2655-4D1F-81DB-DEDEF80A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600FA-CE18-4828-9832-9FB4584F4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34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C0C8-DDE7-48F1-B502-3E4F45CA5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07FE9-477B-41EF-8519-FB40074FF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9C988-18E7-4555-AE68-13A5A21B7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C53A-8064-487A-9CA7-0CE822AC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2CE24-98D5-4172-BBD1-B58C5DFC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33B3-EEC8-4B97-8BDC-7226BFAB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4433A-D770-470C-9977-2F1B9686C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1C739-EE13-45A4-B8C9-0F90C9295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BFF19-3E39-4F0D-9EE5-A85E2555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FF279-4688-47AE-9F9B-C2213238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46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CE43F-9679-4465-9DF7-8763052C9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DD740-CF35-4887-9300-660C6B995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989DB-FB05-43D3-B712-4003B4489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5660B-5D45-47D9-BE27-FCF5100A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F6FE5-5959-4391-B62F-EF7B2CF3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BA02D-2701-48AA-98CC-1F911794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84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D304-4334-43E9-8B02-9B0FD250B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EBCAD-F518-4BA4-AB67-1C700E6BC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AABDA-D461-4946-BFA1-42D9A32FE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4EE5E-CC6E-4C76-8F2A-6EECC7BD0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EDCBA-72C5-409E-B425-CFB4966C0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8A297-E75A-475E-AF29-D607098B9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E0A87F-E055-4E72-BCF2-65DE3A71F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26E15F-E525-42B5-8E1C-D3E366E1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66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AFC3F-9BA9-4ECC-A848-F4CFD090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D6E0E-09C0-4779-8741-9C544E0E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5AE66-E06E-4D0C-A705-760450678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C2FA8-233C-445E-86D2-989CC748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59231-6A48-4AF6-897A-A3D74C71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C3BA27-AA98-403A-AAF0-F0FC5495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BBAFE-3AD0-4B60-8C6F-D8DFE7AC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66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6EEE8-B231-4023-A9A6-CD1F841F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E3F01-5E37-43B0-9481-46540A2F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FE776-3C73-497B-B61D-274868276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E3BD0-A183-4B0B-B335-7E5EC03B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D6C3A-4E89-4A6F-950A-CF2BA0F2C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84033-53E2-4436-A3EC-A127EF53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38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55F56-F6E6-4D2D-8247-4066FF5C5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BE5DC4-24A3-4986-B1B4-8FBF62CC0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8A3D7-B3E1-4886-99F6-10386D55C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9E0C8-009E-4169-82D8-8A5433A1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6A7A5-1A69-4E8A-B410-C0ACB954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0C524-5DBE-42B2-95A2-B9192B691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7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6E3BB-07C0-4F3E-975C-E7150889B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FB734-5811-4A33-9441-5970B8258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B89EA-C431-44E1-BDFB-1B49C6416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A4142-0998-4300-A304-20DA06898B76}" type="datetimeFigureOut">
              <a:rPr lang="en-US" smtClean="0"/>
              <a:t>12/22/2022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1BFE5-DB4E-4415-A4AD-C29DB5B82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AC2CA-D018-4DA5-BCF1-08A5FC461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D0B0D-52A6-4E5A-859C-409D097AF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5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FAEA-AD81-4BF4-98C4-DE762724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744D9-15A2-4D3D-9CD2-6E533DE97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37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RULER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HUMAN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LIGHT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SAVIOR</a:t>
            </a:r>
          </a:p>
        </p:txBody>
      </p:sp>
    </p:spTree>
    <p:extLst>
      <p:ext uri="{BB962C8B-B14F-4D97-AF65-F5344CB8AC3E}">
        <p14:creationId xmlns:p14="http://schemas.microsoft.com/office/powerpoint/2010/main" val="183423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72" y="1916112"/>
            <a:ext cx="8084456" cy="46733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~ETERNAL     ~RULER</a:t>
            </a:r>
          </a:p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~GOD            ~HUMAN</a:t>
            </a:r>
          </a:p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~CREATOR    ~LIGHT</a:t>
            </a:r>
          </a:p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~LIFE              ~SAVIOR</a:t>
            </a:r>
          </a:p>
        </p:txBody>
      </p:sp>
    </p:spTree>
    <p:extLst>
      <p:ext uri="{BB962C8B-B14F-4D97-AF65-F5344CB8AC3E}">
        <p14:creationId xmlns:p14="http://schemas.microsoft.com/office/powerpoint/2010/main" val="398935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47296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98082"/>
            <a:ext cx="814251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LUKE 2:1-7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JOHN 1:1-15</a:t>
            </a:r>
          </a:p>
        </p:txBody>
      </p:sp>
    </p:spTree>
    <p:extLst>
      <p:ext uri="{BB962C8B-B14F-4D97-AF65-F5344CB8AC3E}">
        <p14:creationId xmlns:p14="http://schemas.microsoft.com/office/powerpoint/2010/main" val="163801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ETERNAL</a:t>
            </a:r>
          </a:p>
          <a:p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633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ETERNAL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145420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ETERNAL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GOD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CREATOR</a:t>
            </a:r>
          </a:p>
        </p:txBody>
      </p:sp>
    </p:spTree>
    <p:extLst>
      <p:ext uri="{BB962C8B-B14F-4D97-AF65-F5344CB8AC3E}">
        <p14:creationId xmlns:p14="http://schemas.microsoft.com/office/powerpoint/2010/main" val="62437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ETERNAL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GOD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CREATOR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507460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RULER</a:t>
            </a:r>
          </a:p>
        </p:txBody>
      </p:sp>
    </p:spTree>
    <p:extLst>
      <p:ext uri="{BB962C8B-B14F-4D97-AF65-F5344CB8AC3E}">
        <p14:creationId xmlns:p14="http://schemas.microsoft.com/office/powerpoint/2010/main" val="677822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RULER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val="390523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74BB9B8E-4E51-422D-9255-9CD1CCF4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4112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D8B31D-C8A9-4B26-9FD2-A3717865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2034"/>
            <a:ext cx="85344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+mn-lt"/>
              </a:rPr>
              <a:t>WHO IS THIS CHILD?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92F-BC2A-41D7-B388-5A920D1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942" y="1916112"/>
            <a:ext cx="6037943" cy="4673373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RULER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HUMAN</a:t>
            </a:r>
          </a:p>
          <a:p>
            <a:r>
              <a:rPr lang="en-US" sz="7200" b="1" dirty="0">
                <a:solidFill>
                  <a:schemeClr val="bg1"/>
                </a:solidFill>
              </a:rPr>
              <a:t>LIGHT</a:t>
            </a:r>
          </a:p>
        </p:txBody>
      </p:sp>
    </p:spTree>
    <p:extLst>
      <p:ext uri="{BB962C8B-B14F-4D97-AF65-F5344CB8AC3E}">
        <p14:creationId xmlns:p14="http://schemas.microsoft.com/office/powerpoint/2010/main" val="1171245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90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WHO IS THIS CHILD?</vt:lpstr>
      <vt:lpstr>WHO IS THIS CHILD?</vt:lpstr>
      <vt:lpstr>WHO IS THIS CHILD?</vt:lpstr>
      <vt:lpstr>WHO IS THIS CHILD?</vt:lpstr>
      <vt:lpstr>WHO IS THIS CHILD?</vt:lpstr>
      <vt:lpstr>WHO IS THIS CHILD?</vt:lpstr>
      <vt:lpstr>WHO IS THIS CHILD?</vt:lpstr>
      <vt:lpstr>WHO IS THIS CHILD?</vt:lpstr>
      <vt:lpstr>WHO IS THIS CHILD?</vt:lpstr>
      <vt:lpstr>WHO IS THIS CHILD?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</dc:creator>
  <cp:lastModifiedBy>brade</cp:lastModifiedBy>
  <cp:revision>5</cp:revision>
  <dcterms:created xsi:type="dcterms:W3CDTF">2022-12-22T21:48:49Z</dcterms:created>
  <dcterms:modified xsi:type="dcterms:W3CDTF">2022-12-22T22:22:50Z</dcterms:modified>
</cp:coreProperties>
</file>