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1" r:id="rId4"/>
    <p:sldId id="272" r:id="rId5"/>
    <p:sldId id="274" r:id="rId6"/>
    <p:sldId id="275" r:id="rId7"/>
    <p:sldId id="276" r:id="rId8"/>
    <p:sldId id="264" r:id="rId9"/>
    <p:sldId id="263" r:id="rId10"/>
    <p:sldId id="265" r:id="rId11"/>
    <p:sldId id="269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0C2A-E1C8-40E4-937E-A676E2960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814A31-2A08-4938-AD1B-9E998F154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C6D04-A6AD-4FD2-89C2-AA9D080A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F298E-CBD7-4C2B-86AE-EFE3E082F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89175-49A7-462B-AA02-1CE7A273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9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C2BD-03BC-44F0-B23E-B8C6765B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A9243-8086-403B-AD4C-8DB84DB35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75D64-DB50-487A-8861-2CE7EC4FB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C9493-8DD4-415A-AE25-030A2B89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57B2-87CD-4339-AB44-48A44737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3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015FF6-C587-4F69-B5DB-3327BD382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C9582-496E-4925-8907-84295D4B7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97872-1D77-48F3-9A6A-6B451BA2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B0632-8966-4A39-95D9-3E583408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D1FDF-C5A1-4D52-9C97-8DF91E08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8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81DBD-220A-47F0-BD0A-E90197E31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01BCD-1D6B-4C59-8AF6-74D672161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39ABA-AC1B-48BA-AD3D-07C005868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777C7-F846-4D48-BE80-02BF3E4CF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9808C-23F5-43A6-8E18-FAA51EC91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4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E085-F08C-40BC-B87A-ED35AFB82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25885-6101-49C0-A360-65D9C204F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403AB-18E8-4B2F-A1D8-BDCF2E35A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AECB-CD45-436B-AA3A-E40F6EEA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E0916-2A78-42CB-8F29-AD082BD5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8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49854-B21F-4780-91E0-C17C6C584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932A3-A63F-430D-950E-AF7AFF950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8607AE-58C9-4127-963C-45DE876F3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64603-EBF4-4214-AD36-069F8975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9207B-2BD6-434A-893B-6BBA1F10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19541-C726-4239-81A6-063B8CE0F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4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BC09-996B-4D5F-A9CC-9E89CFFF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FD031-D344-4557-800F-681E15F54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CCF1F-2BA4-4BF2-B7BF-AAF5BD2CF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63FB14-FD35-4CB6-963C-0ADFC76F7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775A15-DC20-4E81-9593-EF52E5E0FE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A5C24-73FC-4F54-B854-7DFE635E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AC1B2-DF99-4BB1-A401-41315E75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40E68-3583-4DC3-B1F9-DC3D3196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7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8C32C-23FC-47C3-BA6B-5F8C46BE7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29B9D2-8B26-471F-880D-5E601B694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F29FE-63AA-40BE-9085-1298ED7A9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244E1-9674-42F1-8003-3D91ABD8C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11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8D39B-5C01-4F7B-9469-62A602A5D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66435-4A49-4B75-8F0D-76E6D4432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AB920-CD4F-42AD-B1E9-357486FC9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22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272D3-5EC9-49AF-ACD5-71F88E101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068CD-FE80-480C-85B4-ED29620BA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C4561-30C3-4AC5-8A77-DAD28674C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430A6-6FEE-4427-870D-B0DB23986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FC55C-F435-47CA-9D04-10C2D30E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781F8-268C-4B5F-8859-4E378111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4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AC08C-80BB-40FD-B04E-C660AC97F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AE1FB-2653-466A-9D39-E38C52C81F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9E15C-8EED-4AF7-B931-6786C1EB5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F2E59-4816-4E60-958E-2775B3D3A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11F73-7DF4-47BD-A39A-0CE86401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EE39E-D3E2-489D-8E20-6B8038FC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2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1E6905-ADA5-4A77-A0DC-FBC81C1F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CD0D1-8FE8-4787-8A42-44D4174A1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C69CB-53F3-4A53-8234-76A8A448F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C4F79-3C06-435F-9A49-75D24478D9BF}" type="datetimeFigureOut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23451-87B2-4BA6-A995-2BE71593C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0DD63-E3B6-4051-934B-157580729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36F63-7BAC-447B-9BB4-66012D0737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8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5A139-47B4-4025-BA99-9A11181E73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9F07B-9F0D-4C7C-AF8B-4FE4C57CBE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23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30" y="513895"/>
            <a:ext cx="6447970" cy="355010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The Angels’ Amazement</a:t>
            </a: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br>
              <a:rPr lang="en-US" sz="2400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chemeClr val="bg1"/>
                </a:solidFill>
                <a:latin typeface="+mn-lt"/>
              </a:rPr>
              <a:t>(v. 14)</a:t>
            </a:r>
          </a:p>
        </p:txBody>
      </p:sp>
    </p:spTree>
    <p:extLst>
      <p:ext uri="{BB962C8B-B14F-4D97-AF65-F5344CB8AC3E}">
        <p14:creationId xmlns:p14="http://schemas.microsoft.com/office/powerpoint/2010/main" val="353070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30" y="513895"/>
            <a:ext cx="6447970" cy="3974978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The Angels Are Amazed By God’s Love</a:t>
            </a:r>
            <a:endParaRPr lang="en-US" sz="4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882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30" y="513895"/>
            <a:ext cx="6447970" cy="3974978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The Angels Are Amazed By God’s Faithfulness</a:t>
            </a:r>
            <a:endParaRPr lang="en-US" sz="4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030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30" y="513895"/>
            <a:ext cx="6447970" cy="3974978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The Angels Are Amazed By God’s Favor</a:t>
            </a:r>
            <a:endParaRPr lang="en-US" sz="4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907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30" y="513895"/>
            <a:ext cx="6447970" cy="3974978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Only As We Stand Amazed Will We Sing God’s Praises</a:t>
            </a:r>
            <a:endParaRPr lang="en-US" sz="4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539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2" y="949324"/>
            <a:ext cx="6447970" cy="291510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Amazed</a:t>
            </a: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latin typeface="+mn-lt"/>
              </a:rPr>
              <a:t>Luke 2:8-14</a:t>
            </a:r>
          </a:p>
        </p:txBody>
      </p:sp>
    </p:spTree>
    <p:extLst>
      <p:ext uri="{BB962C8B-B14F-4D97-AF65-F5344CB8AC3E}">
        <p14:creationId xmlns:p14="http://schemas.microsoft.com/office/powerpoint/2010/main" val="64712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928DA-A375-40B5-B45C-7C7072459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4AC20-5A37-4F9C-885A-9BDA49BE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928DA-A375-40B5-B45C-7C7072459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4AC20-5A37-4F9C-885A-9BDA49BE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F741B-3F08-4070-B903-5B771DC2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8EC91-4385-409E-9ECD-EDC4A484C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9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B35BA-21E4-4862-827D-BF75DA61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44401-5B83-4503-9182-01D355ADD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3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2" y="949324"/>
            <a:ext cx="6447970" cy="291510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Amazed</a:t>
            </a: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latin typeface="+mn-lt"/>
              </a:rPr>
              <a:t>Luke 2:8-14</a:t>
            </a:r>
          </a:p>
        </p:txBody>
      </p:sp>
    </p:spTree>
    <p:extLst>
      <p:ext uri="{BB962C8B-B14F-4D97-AF65-F5344CB8AC3E}">
        <p14:creationId xmlns:p14="http://schemas.microsoft.com/office/powerpoint/2010/main" val="193294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30" y="513895"/>
            <a:ext cx="6447970" cy="355010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The Angel’s Appearance</a:t>
            </a: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br>
              <a:rPr lang="en-US" sz="2400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chemeClr val="bg1"/>
                </a:solidFill>
                <a:latin typeface="+mn-lt"/>
              </a:rPr>
              <a:t>(vv. 8-9)</a:t>
            </a:r>
          </a:p>
        </p:txBody>
      </p:sp>
    </p:spTree>
    <p:extLst>
      <p:ext uri="{BB962C8B-B14F-4D97-AF65-F5344CB8AC3E}">
        <p14:creationId xmlns:p14="http://schemas.microsoft.com/office/powerpoint/2010/main" val="275983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9F0-C52E-40BB-AC8A-EB15C51C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630" y="513895"/>
            <a:ext cx="6447970" cy="355010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The Angel’s Announcement</a:t>
            </a:r>
            <a:br>
              <a:rPr lang="en-US" sz="7200" b="1" dirty="0">
                <a:solidFill>
                  <a:schemeClr val="bg1"/>
                </a:solidFill>
                <a:latin typeface="+mn-lt"/>
              </a:rPr>
            </a:br>
            <a:br>
              <a:rPr lang="en-US" sz="2400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chemeClr val="bg1"/>
                </a:solidFill>
                <a:latin typeface="+mn-lt"/>
              </a:rPr>
              <a:t>(vv. 10-12)</a:t>
            </a:r>
          </a:p>
        </p:txBody>
      </p:sp>
    </p:spTree>
    <p:extLst>
      <p:ext uri="{BB962C8B-B14F-4D97-AF65-F5344CB8AC3E}">
        <p14:creationId xmlns:p14="http://schemas.microsoft.com/office/powerpoint/2010/main" val="396764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70</Words>
  <Application>Microsoft Office PowerPoint</Application>
  <PresentationFormat>Widescreen</PresentationFormat>
  <Paragraphs>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Amazed Luke 2:8-14</vt:lpstr>
      <vt:lpstr>PowerPoint Presentation</vt:lpstr>
      <vt:lpstr>PowerPoint Presentation</vt:lpstr>
      <vt:lpstr>PowerPoint Presentation</vt:lpstr>
      <vt:lpstr>PowerPoint Presentation</vt:lpstr>
      <vt:lpstr>Amazed Luke 2:8-14</vt:lpstr>
      <vt:lpstr>The Angel’s Appearance  (vv. 8-9)</vt:lpstr>
      <vt:lpstr>The Angel’s Announcement  (vv. 10-12)</vt:lpstr>
      <vt:lpstr>The Angels’ Amazement  (v. 14)</vt:lpstr>
      <vt:lpstr>The Angels Are Amazed By God’s Love</vt:lpstr>
      <vt:lpstr>The Angels Are Amazed By God’s Faithfulness</vt:lpstr>
      <vt:lpstr>The Angels Are Amazed By God’s Favor</vt:lpstr>
      <vt:lpstr>Only As We Stand Amazed Will We Sing God’s Praises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</dc:creator>
  <cp:lastModifiedBy>brade</cp:lastModifiedBy>
  <cp:revision>10</cp:revision>
  <dcterms:created xsi:type="dcterms:W3CDTF">2022-12-02T18:01:07Z</dcterms:created>
  <dcterms:modified xsi:type="dcterms:W3CDTF">2022-12-04T02:36:32Z</dcterms:modified>
</cp:coreProperties>
</file>