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58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B84A0-45AA-48C8-AB77-98E34DD7A6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4B415A-A62E-453D-AE29-EB888C61E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59305-76F4-4A36-B181-44996E51A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4977-EBB3-4D4C-8E35-18FCE02B78AA}" type="datetimeFigureOut">
              <a:rPr lang="en-US" smtClean="0"/>
              <a:t>12/29/2022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5D576-D481-4B70-AC1D-D22D724C0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BADB9-2778-479D-AFEA-B20E1C16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EF23-945D-4887-8FBC-E6A47768B4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22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1552B-0738-4562-8489-BF753DD5C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20BDF2-75A2-4874-AA63-820C06280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73BEC-F265-420E-95DE-52E59D3AD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4977-EBB3-4D4C-8E35-18FCE02B78AA}" type="datetimeFigureOut">
              <a:rPr lang="en-US" smtClean="0"/>
              <a:t>12/29/2022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B13E1-591D-48FD-B139-037F2A1E3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5DB48-E7EC-4CE2-AD77-745B4B46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EF23-945D-4887-8FBC-E6A47768B4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308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E8A831-15A2-41F3-B047-55A87F06A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3FDA8C-CADF-45FD-B0FB-3DDF191A7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77005-B0A3-4F60-9118-4B9CBD785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4977-EBB3-4D4C-8E35-18FCE02B78AA}" type="datetimeFigureOut">
              <a:rPr lang="en-US" smtClean="0"/>
              <a:t>12/29/2022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FCE06-7E46-46C2-933A-D6F691106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5D8B6-A51A-45E1-BE8D-CD20A60F0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EF23-945D-4887-8FBC-E6A47768B4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776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05E30-03F5-4621-BC01-7AD8E74E6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03D2A-EDDC-46FC-8808-6D69C0C85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3A2B6-6553-40DF-B882-E24C02BEA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4977-EBB3-4D4C-8E35-18FCE02B78AA}" type="datetimeFigureOut">
              <a:rPr lang="en-US" smtClean="0"/>
              <a:t>12/29/2022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E17A8-8567-4854-87D0-FC6B6FB0B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6AEBC-DB59-4380-AC56-C08FD397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EF23-945D-4887-8FBC-E6A47768B4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23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72BEE-1463-49E9-B30A-730DEB9E4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63586-45B7-4AB1-9437-A8FE71003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A918D-6F46-4196-AE7F-A8E6CEE12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4977-EBB3-4D4C-8E35-18FCE02B78AA}" type="datetimeFigureOut">
              <a:rPr lang="en-US" smtClean="0"/>
              <a:t>12/29/2022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CE247-2C7D-4757-8060-26ABF344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8A997-D3BB-40EB-AFCE-B1C913181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EF23-945D-4887-8FBC-E6A47768B4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21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5691-90C1-4F9B-A1A6-A59F544E7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5688E-2939-40A4-8F26-7EA5986C4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A520C-A3B6-4ED9-8406-5B50FC782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5E52C1-12DD-47AE-9F8E-889A4F5B7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4977-EBB3-4D4C-8E35-18FCE02B78AA}" type="datetimeFigureOut">
              <a:rPr lang="en-US" smtClean="0"/>
              <a:t>12/29/2022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FED5BF-F22D-4853-A853-9F26371D2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49534-D192-40CC-A04D-B55465EB8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EF23-945D-4887-8FBC-E6A47768B4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4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40E0E-0B1A-4014-8569-1F411B406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29321-8518-4FE6-A367-D2EE4943B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9498B-2F6F-4C7E-9ABD-4C5703ACF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90883-1F64-4043-86E4-25224C3EB5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C20D93-E1D7-4E9A-A5F6-7BA27927C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532AB7-8097-4721-8395-EF3D8B212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4977-EBB3-4D4C-8E35-18FCE02B78AA}" type="datetimeFigureOut">
              <a:rPr lang="en-US" smtClean="0"/>
              <a:t>12/29/2022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AB644F-CC8E-4DFF-BDBD-981B15174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B8044-0801-4613-A265-5D93EBA0A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EF23-945D-4887-8FBC-E6A47768B4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639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27783-5C49-4CED-8FC3-29535FE68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09B8DC-E23B-4FD8-BE5C-D97895288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4977-EBB3-4D4C-8E35-18FCE02B78AA}" type="datetimeFigureOut">
              <a:rPr lang="en-US" smtClean="0"/>
              <a:t>12/29/2022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C4CB8F-2648-4CF2-9F29-20139C222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468256-DE6E-4F5D-ADA3-B321D22D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EF23-945D-4887-8FBC-E6A47768B4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479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BE3DF5-C14B-4BD1-B865-9C3EEFA32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4977-EBB3-4D4C-8E35-18FCE02B78AA}" type="datetimeFigureOut">
              <a:rPr lang="en-US" smtClean="0"/>
              <a:t>12/29/2022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64BCC2-B351-4497-9DB5-68CEEF0D7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90C20-91C1-48C1-B4C8-DDFC3DB1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EF23-945D-4887-8FBC-E6A47768B4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4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9F19D-7AE6-4B6B-8B95-DA3E43AD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F0C97-7072-4F22-A605-E8DA53112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DE1095-E427-4A95-BA78-6EE1CDC18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31EBA-D184-4A16-AE75-2500D77E9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4977-EBB3-4D4C-8E35-18FCE02B78AA}" type="datetimeFigureOut">
              <a:rPr lang="en-US" smtClean="0"/>
              <a:t>12/29/2022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9AE96-D549-4294-9930-62E65DB8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389A0-D6FA-4570-B2AE-1B0FA409D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EF23-945D-4887-8FBC-E6A47768B4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337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4CA53-CAF0-4BC5-9B8F-FA2B67A93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1D5CEF-1521-4B55-AC9F-481A706D69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263286-A732-49E2-8E34-DAAC0E98C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2CBC0-7D7A-46EA-85DF-F59CB8967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4977-EBB3-4D4C-8E35-18FCE02B78AA}" type="datetimeFigureOut">
              <a:rPr lang="en-US" smtClean="0"/>
              <a:t>12/29/2022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D070B-8590-4E4E-BFB0-E74D2E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7B1F6-B024-4F1E-BE2B-79C36092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EF23-945D-4887-8FBC-E6A47768B4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0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30EBB-C995-4E39-86FE-16E87DEBE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2856F-9075-4F01-A959-870CD04F8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66B83-E746-465C-84BC-7050B77B9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54977-EBB3-4D4C-8E35-18FCE02B78AA}" type="datetimeFigureOut">
              <a:rPr lang="en-US" smtClean="0"/>
              <a:t>12/29/2022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5620E-9FD6-40E6-9D55-D795B921E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1F821-E5E5-467D-BD31-1DA377546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2EF23-945D-4887-8FBC-E6A47768B4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21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400F8-53DE-4779-A74F-C6874116F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5" y="669925"/>
            <a:ext cx="7231743" cy="2421618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+mn-lt"/>
              </a:rPr>
              <a:t>MAKING ROOM FOR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08E8D-8361-491D-AA56-6B8DBE5B0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056" y="3585029"/>
            <a:ext cx="7231744" cy="314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PHILIPPIANS   3:10-13</a:t>
            </a:r>
          </a:p>
        </p:txBody>
      </p:sp>
    </p:spTree>
    <p:extLst>
      <p:ext uri="{BB962C8B-B14F-4D97-AF65-F5344CB8AC3E}">
        <p14:creationId xmlns:p14="http://schemas.microsoft.com/office/powerpoint/2010/main" val="2636398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400F8-53DE-4779-A74F-C6874116F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4" y="123371"/>
            <a:ext cx="7231743" cy="2801257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+mn-lt"/>
              </a:rPr>
              <a:t>“FORGETTING WHAT IS BEHIND”</a:t>
            </a:r>
            <a:br>
              <a:rPr lang="en-US" sz="7200" b="1" dirty="0">
                <a:solidFill>
                  <a:schemeClr val="bg1"/>
                </a:solidFill>
                <a:latin typeface="+mn-lt"/>
              </a:rPr>
            </a:br>
            <a:r>
              <a:rPr lang="en-US" sz="4800" b="1" dirty="0">
                <a:solidFill>
                  <a:schemeClr val="bg1"/>
                </a:solidFill>
                <a:latin typeface="+mn-lt"/>
              </a:rPr>
              <a:t>(V. 13)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08E8D-8361-491D-AA56-6B8DBE5B0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056" y="3062514"/>
            <a:ext cx="7231744" cy="36721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PAST FAILURES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PAST SINS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PRESENT SINS</a:t>
            </a:r>
          </a:p>
        </p:txBody>
      </p:sp>
    </p:spTree>
    <p:extLst>
      <p:ext uri="{BB962C8B-B14F-4D97-AF65-F5344CB8AC3E}">
        <p14:creationId xmlns:p14="http://schemas.microsoft.com/office/powerpoint/2010/main" val="1837823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400F8-53DE-4779-A74F-C6874116F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4" y="123371"/>
            <a:ext cx="7231743" cy="2801257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+mn-lt"/>
              </a:rPr>
              <a:t>“FORGETTING WHAT IS BEHIND”</a:t>
            </a:r>
            <a:br>
              <a:rPr lang="en-US" sz="7200" b="1" dirty="0">
                <a:solidFill>
                  <a:schemeClr val="bg1"/>
                </a:solidFill>
                <a:latin typeface="+mn-lt"/>
              </a:rPr>
            </a:br>
            <a:r>
              <a:rPr lang="en-US" sz="4800" b="1" dirty="0">
                <a:solidFill>
                  <a:schemeClr val="bg1"/>
                </a:solidFill>
                <a:latin typeface="+mn-lt"/>
              </a:rPr>
              <a:t>(V. 13)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08E8D-8361-491D-AA56-6B8DBE5B0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056" y="3062514"/>
            <a:ext cx="7231744" cy="36721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PAST FAILURES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PAST SINS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PRESENT SINS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GRUDGES</a:t>
            </a:r>
          </a:p>
        </p:txBody>
      </p:sp>
    </p:spTree>
    <p:extLst>
      <p:ext uri="{BB962C8B-B14F-4D97-AF65-F5344CB8AC3E}">
        <p14:creationId xmlns:p14="http://schemas.microsoft.com/office/powerpoint/2010/main" val="2987887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400F8-53DE-4779-A74F-C6874116F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2743" y="293914"/>
            <a:ext cx="8389257" cy="6270171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+mn-lt"/>
              </a:rPr>
              <a:t>“Bear with each other and forgive one another if any of you has a grievance against someone. Forgive as the Lord forgave you.”</a:t>
            </a:r>
            <a:br>
              <a:rPr lang="en-US" sz="6000" b="1" dirty="0">
                <a:solidFill>
                  <a:schemeClr val="bg1"/>
                </a:solidFill>
                <a:latin typeface="+mn-lt"/>
              </a:rPr>
            </a:br>
            <a:br>
              <a:rPr lang="en-US" sz="2400" b="1" u="sng" dirty="0">
                <a:solidFill>
                  <a:schemeClr val="bg1"/>
                </a:solidFill>
                <a:highlight>
                  <a:srgbClr val="FFFF00"/>
                </a:highlight>
                <a:latin typeface="+mn-lt"/>
              </a:rPr>
            </a:br>
            <a:r>
              <a:rPr lang="en-US" sz="4800" b="1" dirty="0">
                <a:solidFill>
                  <a:schemeClr val="bg1"/>
                </a:solidFill>
                <a:latin typeface="+mn-lt"/>
              </a:rPr>
              <a:t>Colossians 3:13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08E8D-8361-491D-AA56-6B8DBE5B0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056" y="6444343"/>
            <a:ext cx="7231744" cy="29028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08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723AF-E545-4E9C-8113-ECD1CF686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027" y="454933"/>
            <a:ext cx="8606973" cy="2784475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+mn-lt"/>
              </a:rPr>
              <a:t>HOW DO WE LEAVE GRUDGES BEHIND? </a:t>
            </a:r>
            <a:endParaRPr lang="en-US" sz="6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D5709-D18F-40F9-84E2-64E3367FC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026" y="3429000"/>
            <a:ext cx="8606974" cy="3027362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BY GIVING FORGIVENESS</a:t>
            </a:r>
          </a:p>
          <a:p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735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723AF-E545-4E9C-8113-ECD1CF686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027" y="454933"/>
            <a:ext cx="8606973" cy="2784475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+mn-lt"/>
              </a:rPr>
              <a:t>HOW DO WE LEAVE GRUDGES BEHIND? </a:t>
            </a:r>
            <a:endParaRPr lang="en-US" sz="6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D5709-D18F-40F9-84E2-64E3367FC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026" y="3429000"/>
            <a:ext cx="8606974" cy="3027362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BY GIVING FORGIVENESS</a:t>
            </a:r>
          </a:p>
          <a:p>
            <a:r>
              <a:rPr lang="en-US" sz="6000" b="1" dirty="0">
                <a:solidFill>
                  <a:schemeClr val="bg1"/>
                </a:solidFill>
              </a:rPr>
              <a:t>BY ASKING FORGIVENESS</a:t>
            </a:r>
          </a:p>
        </p:txBody>
      </p:sp>
    </p:spTree>
    <p:extLst>
      <p:ext uri="{BB962C8B-B14F-4D97-AF65-F5344CB8AC3E}">
        <p14:creationId xmlns:p14="http://schemas.microsoft.com/office/powerpoint/2010/main" val="2718909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400F8-53DE-4779-A74F-C6874116F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2743" y="293914"/>
            <a:ext cx="8389257" cy="6270171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+mn-lt"/>
              </a:rPr>
              <a:t>“Therefore confess your sins to each other and pray for each other so that you may be healed.”</a:t>
            </a:r>
            <a:br>
              <a:rPr lang="en-US" sz="6000" b="1" dirty="0">
                <a:solidFill>
                  <a:schemeClr val="bg1"/>
                </a:solidFill>
                <a:latin typeface="+mn-lt"/>
              </a:rPr>
            </a:br>
            <a:br>
              <a:rPr lang="en-US" sz="2400" b="1" u="sng" dirty="0">
                <a:solidFill>
                  <a:schemeClr val="bg1"/>
                </a:solidFill>
                <a:highlight>
                  <a:srgbClr val="FFFF00"/>
                </a:highlight>
                <a:latin typeface="+mn-lt"/>
              </a:rPr>
            </a:br>
            <a:r>
              <a:rPr lang="en-US" sz="6000" b="1" dirty="0">
                <a:solidFill>
                  <a:schemeClr val="bg1"/>
                </a:solidFill>
                <a:latin typeface="+mn-lt"/>
              </a:rPr>
              <a:t>James 5:16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08E8D-8361-491D-AA56-6B8DBE5B0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056" y="6444343"/>
            <a:ext cx="7231744" cy="29028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76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723AF-E545-4E9C-8113-ECD1CF686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027" y="454933"/>
            <a:ext cx="8606973" cy="2784475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+mn-lt"/>
              </a:rPr>
              <a:t>HOW DO WE LEAVE GRUDGES BEHIND? </a:t>
            </a:r>
            <a:endParaRPr lang="en-US" sz="7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D5709-D18F-40F9-84E2-64E3367FC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026" y="3429000"/>
            <a:ext cx="8606974" cy="3027362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BY GIVING FORGIVENESS</a:t>
            </a:r>
          </a:p>
          <a:p>
            <a:r>
              <a:rPr lang="en-US" sz="6000" b="1" dirty="0">
                <a:solidFill>
                  <a:schemeClr val="bg1"/>
                </a:solidFill>
              </a:rPr>
              <a:t>BY ASKING FORGIVENESS</a:t>
            </a:r>
          </a:p>
        </p:txBody>
      </p:sp>
    </p:spTree>
    <p:extLst>
      <p:ext uri="{BB962C8B-B14F-4D97-AF65-F5344CB8AC3E}">
        <p14:creationId xmlns:p14="http://schemas.microsoft.com/office/powerpoint/2010/main" val="2251601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400F8-53DE-4779-A74F-C6874116F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4" y="123371"/>
            <a:ext cx="7231743" cy="2801257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+mn-lt"/>
              </a:rPr>
              <a:t>“FORGETTING WHAT IS BEHIND”</a:t>
            </a:r>
            <a:br>
              <a:rPr lang="en-US" sz="7200" b="1" dirty="0">
                <a:solidFill>
                  <a:schemeClr val="bg1"/>
                </a:solidFill>
                <a:latin typeface="+mn-lt"/>
              </a:rPr>
            </a:br>
            <a:r>
              <a:rPr lang="en-US" sz="4800" b="1" dirty="0">
                <a:solidFill>
                  <a:schemeClr val="bg1"/>
                </a:solidFill>
                <a:latin typeface="+mn-lt"/>
              </a:rPr>
              <a:t>(V. 13)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08E8D-8361-491D-AA56-6B8DBE5B0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056" y="3062514"/>
            <a:ext cx="7231744" cy="36721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PAST FAILURES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PAST SINS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PRESENT SINS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GRUDGES</a:t>
            </a:r>
          </a:p>
        </p:txBody>
      </p:sp>
    </p:spTree>
    <p:extLst>
      <p:ext uri="{BB962C8B-B14F-4D97-AF65-F5344CB8AC3E}">
        <p14:creationId xmlns:p14="http://schemas.microsoft.com/office/powerpoint/2010/main" val="3117156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154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MAKING ROOM FOR JESUS</vt:lpstr>
      <vt:lpstr>“FORGETTING WHAT IS BEHIND” (V. 13)</vt:lpstr>
      <vt:lpstr>“FORGETTING WHAT IS BEHIND” (V. 13)</vt:lpstr>
      <vt:lpstr>“Bear with each other and forgive one another if any of you has a grievance against someone. Forgive as the Lord forgave you.”  Colossians 3:13</vt:lpstr>
      <vt:lpstr>HOW DO WE LEAVE GRUDGES BEHIND? </vt:lpstr>
      <vt:lpstr>HOW DO WE LEAVE GRUDGES BEHIND? </vt:lpstr>
      <vt:lpstr>“Therefore confess your sins to each other and pray for each other so that you may be healed.”  James 5:16</vt:lpstr>
      <vt:lpstr>HOW DO WE LEAVE GRUDGES BEHIND? </vt:lpstr>
      <vt:lpstr>“FORGETTING WHAT IS BEHIND” (V. 13)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brade</dc:creator>
  <cp:lastModifiedBy>brade</cp:lastModifiedBy>
  <cp:revision>6</cp:revision>
  <dcterms:created xsi:type="dcterms:W3CDTF">2022-12-29T21:33:06Z</dcterms:created>
  <dcterms:modified xsi:type="dcterms:W3CDTF">2022-12-29T22:13:07Z</dcterms:modified>
</cp:coreProperties>
</file>