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F4E6C-4372-4D0A-9F4A-BEC871D1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5463D-9899-4B4F-9663-909C86FB0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7FFD3-F29C-4492-A2FF-AB7963EF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166E-F9DF-4A2E-A188-E8719D74FBA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FEE51-CD28-451A-BCF7-E94372E6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6A44E-6CB4-4BC7-B6EC-85E04BAC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110-146A-4344-88B0-AF7273641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B1694-0894-4A2F-A9F5-FB253538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20C1F-9F40-465E-B84D-DBDDEBD0F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C0F39-ABEF-48E9-9530-9C58588C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166E-F9DF-4A2E-A188-E8719D74FBA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73463-A1A4-42DD-AF75-90386C23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42CD0-3D72-488D-B935-B60E1AD3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110-146A-4344-88B0-AF7273641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708C5-B092-4155-8EF0-2B705BD77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C83ED-B498-4FC3-A78D-503013F91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7CA4B-1972-4B0D-89B9-61211F17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166E-F9DF-4A2E-A188-E8719D74FBA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F335C-0CDB-4F70-B96A-090E9EC0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E6796-3182-4D96-841B-F48C48AF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110-146A-4344-88B0-AF7273641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1E04-07C6-4C86-8BA8-3163AB25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06EC-0FB4-4AB7-BBCB-27FE1C33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2863A-FBC1-445C-9074-0989266F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166E-F9DF-4A2E-A188-E8719D74FBA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4E936-376E-4507-BF56-0B9AB272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3F306-8F84-48A6-8462-68B7F05E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110-146A-4344-88B0-AF7273641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F5CA-2C43-4126-AE16-7CF124B0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BB2EE-DE58-4E1B-B148-3E3AEE71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176C6-C594-4E35-AED1-9051CC0E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166E-F9DF-4A2E-A188-E8719D74FBA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52907-773E-4380-B022-CEBE3FD0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9BF66-72FF-427A-AE30-671CC3B1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110-146A-4344-88B0-AF7273641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949FE-D4B7-4835-86B8-C0381BAD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3E876-304D-4820-ADD5-8A9C0C368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B10FE-6AAC-4843-8ACF-78715296F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446D2-E99E-4BE8-8A57-1D1F62D7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166E-F9DF-4A2E-A188-E8719D74FBA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E9E07-8EBF-4BFB-B1F2-3018EA8C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41B01-6DD3-4925-BFF9-E8346231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110-146A-4344-88B0-AF7273641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F795-BF26-47D9-8C1B-80C05DF1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7B1AC-37D5-4AC1-A6F0-3EF235CB7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67B9D-382C-4AC1-BF45-AE5EB399E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F2605-D0BC-4638-B993-31E575159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E21C1-3E91-4F0C-8CC2-08CDD7CC7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B820A-2068-4B5C-87F3-D1E4ED9A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166E-F9DF-4A2E-A188-E8719D74FBA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245D3-5C09-4D0F-AA27-4556B9E5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AAF71-011B-48B1-AEFF-67486408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110-146A-4344-88B0-AF7273641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EDD-3C55-4637-9DD4-11A3A83A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3C253-ACFA-4A36-9883-71284ED3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166E-F9DF-4A2E-A188-E8719D74FBA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A0AD3-232E-4278-919D-5B6ECD0F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AB5B3-4AA5-4925-B706-35861675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110-146A-4344-88B0-AF7273641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57743-6413-4B93-9AB4-47231399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166E-F9DF-4A2E-A188-E8719D74FBA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5661D-3FD6-445B-831A-55647D0F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D291B-62AE-4950-815F-F15955B5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110-146A-4344-88B0-AF7273641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ED81-0520-4211-88C4-275BE7E6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0504-1820-447B-B9F0-8EF7E6FA5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1768C-8C34-48F4-973F-3A66ACE85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14CB8-A466-4D04-B1BA-99BCD1E6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166E-F9DF-4A2E-A188-E8719D74FBA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C5CAB-7662-4AE1-A874-40C1420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240B-A8A5-4A22-8D3C-CD91F03C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110-146A-4344-88B0-AF7273641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F969-62D9-4146-B3F5-A252908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4ADA3-19CD-4DCD-B6F7-0F39BE925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86E14-3A1C-492E-B24E-8579C2E5C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94949-1643-40A1-A63B-A6B833988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166E-F9DF-4A2E-A188-E8719D74FBA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6E490-1B60-4D34-BB0A-90A60C1A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CEAB0-5467-4F31-87A4-14196086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42110-146A-4344-88B0-AF7273641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1E65E8-3B6B-40D8-9B57-891DDB2C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1527D-F90C-4859-9808-430260885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436AE-BC41-46F6-A44C-F68E42107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3166E-F9DF-4A2E-A188-E8719D74FBAE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D2EAF-28D8-4685-AADD-E5B3D14EC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AEB65-2953-4FFE-B4F1-89A043151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42110-146A-4344-88B0-AF7273641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6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28EB-ECAF-4A0C-9776-F4079319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E63B5-9C76-4F92-B59B-1DB91B2D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0F7116-47F2-4A89-9BD5-3B4A00F40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57"/>
          <a:stretch/>
        </p:blipFill>
        <p:spPr>
          <a:xfrm>
            <a:off x="0" y="-61997"/>
            <a:ext cx="12192000" cy="6950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73FC0-5664-4ADE-BD0E-91B98EC61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-61997"/>
            <a:ext cx="7082725" cy="6888998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5943A-CF37-4AAA-9F8A-4F2FBBDC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27"/>
            <a:ext cx="9052560" cy="3063875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HOW MUCH GRACE  DO YOU NEED?</a:t>
            </a:r>
            <a:endParaRPr lang="en-US" sz="7200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3F5C-99F0-4594-81E0-C2F62301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82502"/>
            <a:ext cx="9052560" cy="3170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ALL THE GRACE JESUS HAS TO OFFER</a:t>
            </a:r>
          </a:p>
          <a:p>
            <a:endParaRPr lang="en-US" sz="12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0F7116-47F2-4A89-9BD5-3B4A00F40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57"/>
          <a:stretch/>
        </p:blipFill>
        <p:spPr>
          <a:xfrm>
            <a:off x="0" y="-61997"/>
            <a:ext cx="12192000" cy="6950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73FC0-5664-4ADE-BD0E-91B98EC61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-61997"/>
            <a:ext cx="7082725" cy="6888998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5943A-CF37-4AAA-9F8A-4F2FBBDC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27"/>
            <a:ext cx="9052560" cy="306387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+mn-lt"/>
              </a:rPr>
              <a:t>HOW MUCH GRACE  DO YOU NEED?</a:t>
            </a:r>
            <a:endParaRPr lang="en-US" sz="7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3F5C-99F0-4594-81E0-C2F62301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82502"/>
            <a:ext cx="9052560" cy="3170292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/>
              <a:t>LUKE 7:39-50</a:t>
            </a:r>
          </a:p>
          <a:p>
            <a:endParaRPr lang="en-US" sz="1200" b="1" dirty="0"/>
          </a:p>
          <a:p>
            <a:pPr marL="0" indent="0" algn="ctr">
              <a:buNone/>
            </a:pPr>
            <a:r>
              <a:rPr lang="en-US" sz="4800" b="1" dirty="0"/>
              <a:t>(Ephesians 2:8-9; Romans 6:23; Isaiah 59:2)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C676-C694-4BFD-89A3-7D4AC5C4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7D28A-CFF7-46F7-B274-1376177D0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660"/>
            <a:ext cx="10515600" cy="5468303"/>
          </a:xfrm>
        </p:spPr>
        <p:txBody>
          <a:bodyPr>
            <a:noAutofit/>
          </a:bodyPr>
          <a:lstStyle/>
          <a:p>
            <a:r>
              <a:rPr lang="en-US" sz="7200" b="1" dirty="0"/>
              <a:t>MURDER</a:t>
            </a:r>
          </a:p>
          <a:p>
            <a:r>
              <a:rPr lang="en-US" sz="7200" b="1" dirty="0"/>
              <a:t>LYING</a:t>
            </a:r>
          </a:p>
          <a:p>
            <a:r>
              <a:rPr lang="en-US" sz="7200" b="1" dirty="0"/>
              <a:t>ADULTERY</a:t>
            </a:r>
          </a:p>
          <a:p>
            <a:r>
              <a:rPr lang="en-US" sz="7200" b="1" dirty="0"/>
              <a:t>GOSSIP</a:t>
            </a:r>
          </a:p>
          <a:p>
            <a:r>
              <a:rPr lang="en-US" sz="7200" b="1" dirty="0"/>
              <a:t>STEALING</a:t>
            </a:r>
          </a:p>
        </p:txBody>
      </p:sp>
    </p:spTree>
    <p:extLst>
      <p:ext uri="{BB962C8B-B14F-4D97-AF65-F5344CB8AC3E}">
        <p14:creationId xmlns:p14="http://schemas.microsoft.com/office/powerpoint/2010/main" val="2813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C676-C694-4BFD-89A3-7D4AC5C4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7D28A-CFF7-46F7-B274-1376177D0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660"/>
            <a:ext cx="10515600" cy="5468303"/>
          </a:xfrm>
        </p:spPr>
        <p:txBody>
          <a:bodyPr>
            <a:noAutofit/>
          </a:bodyPr>
          <a:lstStyle/>
          <a:p>
            <a:r>
              <a:rPr lang="en-US" sz="7200" b="1" dirty="0"/>
              <a:t>MURDER</a:t>
            </a:r>
          </a:p>
          <a:p>
            <a:r>
              <a:rPr lang="en-US" sz="7200" b="1" dirty="0"/>
              <a:t>ADULTERY</a:t>
            </a:r>
          </a:p>
          <a:p>
            <a:r>
              <a:rPr lang="en-US" sz="7200" b="1" dirty="0"/>
              <a:t>STEALING</a:t>
            </a:r>
          </a:p>
          <a:p>
            <a:r>
              <a:rPr lang="en-US" sz="7200" b="1" dirty="0"/>
              <a:t>LYING</a:t>
            </a:r>
          </a:p>
          <a:p>
            <a:r>
              <a:rPr lang="en-US" sz="7200" b="1" dirty="0"/>
              <a:t>GOSSIP</a:t>
            </a:r>
          </a:p>
        </p:txBody>
      </p:sp>
    </p:spTree>
    <p:extLst>
      <p:ext uri="{BB962C8B-B14F-4D97-AF65-F5344CB8AC3E}">
        <p14:creationId xmlns:p14="http://schemas.microsoft.com/office/powerpoint/2010/main" val="32263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0F7116-47F2-4A89-9BD5-3B4A00F40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57"/>
          <a:stretch/>
        </p:blipFill>
        <p:spPr>
          <a:xfrm>
            <a:off x="0" y="-61997"/>
            <a:ext cx="12192000" cy="6950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73FC0-5664-4ADE-BD0E-91B98EC61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-61997"/>
            <a:ext cx="7082725" cy="6888998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5943A-CF37-4AAA-9F8A-4F2FBBDC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27"/>
            <a:ext cx="9052560" cy="2226193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HOW MUCH GRACE  DO YOU NEED?</a:t>
            </a:r>
            <a:endParaRPr lang="en-US" sz="7200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3F5C-99F0-4594-81E0-C2F62301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" y="3015013"/>
            <a:ext cx="9052560" cy="4025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THE WOMAN’S ANSWER:</a:t>
            </a:r>
          </a:p>
          <a:p>
            <a:endParaRPr lang="en-US" sz="12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0F7116-47F2-4A89-9BD5-3B4A00F40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57"/>
          <a:stretch/>
        </p:blipFill>
        <p:spPr>
          <a:xfrm>
            <a:off x="0" y="-61997"/>
            <a:ext cx="12192000" cy="6950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73FC0-5664-4ADE-BD0E-91B98EC61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-61997"/>
            <a:ext cx="7082725" cy="6888998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5943A-CF37-4AAA-9F8A-4F2FBBDC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27"/>
            <a:ext cx="9052560" cy="2226193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HOW MUCH GRACE  DO YOU NEED?</a:t>
            </a:r>
            <a:endParaRPr lang="en-US" sz="7200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3F5C-99F0-4594-81E0-C2F62301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" y="3015013"/>
            <a:ext cx="9052560" cy="4025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THE WOMAN’S ANSWER:</a:t>
            </a:r>
          </a:p>
          <a:p>
            <a:endParaRPr lang="en-US" sz="1200" b="1" dirty="0"/>
          </a:p>
          <a:p>
            <a:pPr marL="0" indent="0" algn="ctr">
              <a:buNone/>
            </a:pPr>
            <a:r>
              <a:rPr lang="en-US" sz="6000" b="1" dirty="0"/>
              <a:t>ALL THE GRACE JESUS HAS TO OFFER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0F7116-47F2-4A89-9BD5-3B4A00F40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57"/>
          <a:stretch/>
        </p:blipFill>
        <p:spPr>
          <a:xfrm>
            <a:off x="0" y="-61997"/>
            <a:ext cx="12192000" cy="6950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73FC0-5664-4ADE-BD0E-91B98EC61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-61997"/>
            <a:ext cx="7082725" cy="6888998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5943A-CF37-4AAA-9F8A-4F2FBBDC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27"/>
            <a:ext cx="9052560" cy="2226193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HOW MUCH GRACE  DO YOU NEED?</a:t>
            </a:r>
            <a:endParaRPr lang="en-US" sz="7200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3F5C-99F0-4594-81E0-C2F62301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" y="3015013"/>
            <a:ext cx="9052560" cy="4025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SIMONS’S ANSWER:</a:t>
            </a:r>
          </a:p>
          <a:p>
            <a:endParaRPr lang="en-US" sz="1200" b="1" dirty="0"/>
          </a:p>
          <a:p>
            <a:pPr marL="0" indent="0" algn="ctr">
              <a:buNone/>
            </a:pPr>
            <a:endParaRPr lang="en-US" sz="60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0F7116-47F2-4A89-9BD5-3B4A00F40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57"/>
          <a:stretch/>
        </p:blipFill>
        <p:spPr>
          <a:xfrm>
            <a:off x="0" y="-61997"/>
            <a:ext cx="12192000" cy="6950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73FC0-5664-4ADE-BD0E-91B98EC61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-61997"/>
            <a:ext cx="7082725" cy="6888998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5943A-CF37-4AAA-9F8A-4F2FBBDC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27"/>
            <a:ext cx="9052560" cy="2226193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HOW MUCH GRACE  DO YOU NEED?</a:t>
            </a:r>
            <a:endParaRPr lang="en-US" sz="7200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3F5C-99F0-4594-81E0-C2F62301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" y="3015013"/>
            <a:ext cx="9052560" cy="4025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SIMONS’S ANSWER:</a:t>
            </a:r>
          </a:p>
          <a:p>
            <a:endParaRPr lang="en-US" sz="1200" b="1" dirty="0"/>
          </a:p>
          <a:p>
            <a:pPr marL="0" indent="0" algn="ctr">
              <a:buNone/>
            </a:pPr>
            <a:r>
              <a:rPr lang="en-US" sz="6000" b="1" dirty="0"/>
              <a:t>NONE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0F7116-47F2-4A89-9BD5-3B4A00F40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57"/>
          <a:stretch/>
        </p:blipFill>
        <p:spPr>
          <a:xfrm>
            <a:off x="0" y="-61997"/>
            <a:ext cx="12192000" cy="6950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773FC0-5664-4ADE-BD0E-91B98EC61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-61997"/>
            <a:ext cx="7082725" cy="6888998"/>
          </a:xfrm>
          <a:prstGeom prst="rect">
            <a:avLst/>
          </a:prstGeom>
          <a:effectLst>
            <a:softEdge rad="7493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5943A-CF37-4AAA-9F8A-4F2FBBDC5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27"/>
            <a:ext cx="9052560" cy="554089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+mn-lt"/>
              </a:rPr>
              <a:t>HOW MUCH GRACE  DO YOU NEED?</a:t>
            </a:r>
            <a:endParaRPr lang="en-US" sz="7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3F5C-99F0-4594-81E0-C2F62301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82502"/>
            <a:ext cx="9052560" cy="3170292"/>
          </a:xfrm>
        </p:spPr>
        <p:txBody>
          <a:bodyPr>
            <a:normAutofit/>
          </a:bodyPr>
          <a:lstStyle/>
          <a:p>
            <a:endParaRPr lang="en-US" sz="12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100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HOW MUCH GRACE  DO YOU NEED?</vt:lpstr>
      <vt:lpstr>PowerPoint Presentation</vt:lpstr>
      <vt:lpstr>PowerPoint Presentation</vt:lpstr>
      <vt:lpstr>HOW MUCH GRACE  DO YOU NEED?</vt:lpstr>
      <vt:lpstr>HOW MUCH GRACE  DO YOU NEED?</vt:lpstr>
      <vt:lpstr>HOW MUCH GRACE  DO YOU NEED?</vt:lpstr>
      <vt:lpstr>HOW MUCH GRACE  DO YOU NEED?</vt:lpstr>
      <vt:lpstr>HOW MUCH GRACE  DO YOU NEED?</vt:lpstr>
      <vt:lpstr>HOW MUCH GRACE  DO YOU NEED?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6</cp:revision>
  <dcterms:created xsi:type="dcterms:W3CDTF">2023-01-13T19:36:34Z</dcterms:created>
  <dcterms:modified xsi:type="dcterms:W3CDTF">2023-01-15T13:56:33Z</dcterms:modified>
</cp:coreProperties>
</file>