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6" r:id="rId9"/>
    <p:sldId id="265" r:id="rId10"/>
    <p:sldId id="264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C217-CB29-4535-9747-5856F678C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6DE47-3107-4D16-8426-409E60121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B351-9105-4886-8C36-E0182B3A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9A809-5F04-48D0-B666-B5F1A928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5F78-2137-4B87-9E59-46BFAA2F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49F6-D815-43F3-8535-9FDFB806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12137-3721-4A08-8BF7-C5B8ED81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5EE5-7868-4EDD-916C-CAB4A351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6E5D-CE54-4EF1-9E7E-D10A0C52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36DC-BB00-49A5-A7EA-7DF971D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1CEE5-3C88-40DB-A1A1-0F0AAE8F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0CD3C-18F9-4A61-A6F5-647FA609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952A4-DC34-4F4C-B6F4-20713A53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2031C-A21F-4E60-892D-8D853AFB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4226-FA37-4D26-88A1-7D2AEFC5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EF0B-2CF8-4A14-AD3F-A9A303EC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BD99-E376-4307-BD7A-4C10BD9E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74353-3226-48B8-9328-11D94AC3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BF00-4C17-4B47-B40C-82FFD703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3A53-D17D-48FC-A967-D03C8BE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773A-39E7-4C4F-BE72-DF7B0A21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97E96-615B-46A6-9615-868271A2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711E-77E6-4230-888C-119A098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4EAF-C13C-4C48-AF38-09881309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E4D5-120A-4462-9F96-1FF719F2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70B9-1164-4EB3-91BB-8A4FDA97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F41A-385E-42F1-A4EA-40DB9EA61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D3681-6C64-4B0C-9C2D-3A235479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C0D37-C6F1-4565-AEFC-0A295141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20A14-CAD0-4532-B861-CF37C881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FBA65-6823-4DB9-AE15-938DDF01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2482-145E-4760-95DC-D0BB7CDE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17B2E-8CC7-4E17-85BE-069F4E0C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42E28-30F9-4B71-805F-6F4CA4AC6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A6BF-3A09-4846-8D97-ED1E202E8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A6700-E72B-4107-8BF2-8154F97FD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FD93F-1028-4573-9866-586D037C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DDDCA-AE63-42A3-84C5-8A66D3ED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808BC-0208-4068-B6AB-BD0A226E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64B2-9549-44C3-8426-9BEAE69D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A81FF-66AC-4D76-B618-54FC4B59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B1E57-EB8E-42E0-B4C8-71844949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F2E9C-D7A2-4034-BE47-A7F1897C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586DF-7752-45C7-841D-DEB76198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07DC4-0EBD-403A-91F3-82B4293A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30787-4C4B-4D5D-948E-F56A6B7C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986B-32F4-4BAB-8AFD-4E2A31F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2F7E-0427-4EA5-9900-89D57C8D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EB218-264B-4FF8-AA76-72BC68D6D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EF33D-F1D9-4AE4-BA3C-C02982B5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DDFA-083C-4AC7-B3FC-EEED6124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49487-8223-468D-BB5B-1D25933D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5307-806E-403D-B231-27A7153C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1C916-40D9-4FD0-802E-26BE467CE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87F2-2512-40C7-B34A-C0D9E9EA3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090EF-7BAE-4DD2-B36F-973FBE2E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201E1-C95C-49C0-9936-07D98718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718AB-6638-4800-9634-F6873889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4BF83-F0B4-4435-93F0-FA17AFAF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F6DD5-4F58-474E-BA06-01B9CFEE8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A5B09-1AFC-4AD4-8848-D93B95065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AE1A-FF54-424C-ADD1-745ABFD628A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0106E-FAF1-4CF5-BA54-81B137897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2960-3469-4378-80C6-0DD179E4C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771A-89E5-478C-B13A-8ECCE1F3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011-7C9F-4E8E-9190-4C66915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8" y="524782"/>
            <a:ext cx="8606972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+mn-lt"/>
              </a:rPr>
              <a:t>God Came To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9" y="2323068"/>
            <a:ext cx="8606972" cy="50323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Those Who Were Broken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They Came Out Of Hiding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They Are Drawn To God</a:t>
            </a:r>
          </a:p>
        </p:txBody>
      </p:sp>
    </p:spTree>
    <p:extLst>
      <p:ext uri="{BB962C8B-B14F-4D97-AF65-F5344CB8AC3E}">
        <p14:creationId xmlns:p14="http://schemas.microsoft.com/office/powerpoint/2010/main" val="17207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1" y="333829"/>
            <a:ext cx="7973623" cy="68362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A God Who Is Compassionate, Gracious,                       Slow To Anger And Abounding In Love                       And Faithfulness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Genesis 34:6</a:t>
            </a:r>
          </a:p>
        </p:txBody>
      </p:sp>
    </p:spTree>
    <p:extLst>
      <p:ext uri="{BB962C8B-B14F-4D97-AF65-F5344CB8AC3E}">
        <p14:creationId xmlns:p14="http://schemas.microsoft.com/office/powerpoint/2010/main" val="4705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4003CF-6E31-42B4-9070-E83A9235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24" y="0"/>
            <a:ext cx="5541818" cy="6858000"/>
          </a:xfrm>
          <a:prstGeom prst="rect">
            <a:avLst/>
          </a:prstGeom>
          <a:effectLst>
            <a:softEdge rad="800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42D9-A0D4-4525-A5D2-7E336014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0914"/>
            <a:ext cx="7675418" cy="561702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Only After They Saw God’s Heart Were They Open  To Dealing With Their Sin</a:t>
            </a:r>
          </a:p>
        </p:txBody>
      </p:sp>
    </p:spTree>
    <p:extLst>
      <p:ext uri="{BB962C8B-B14F-4D97-AF65-F5344CB8AC3E}">
        <p14:creationId xmlns:p14="http://schemas.microsoft.com/office/powerpoint/2010/main" val="39319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4003CF-6E31-42B4-9070-E83A9235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24" y="0"/>
            <a:ext cx="5541818" cy="6858000"/>
          </a:xfrm>
          <a:prstGeom prst="rect">
            <a:avLst/>
          </a:prstGeom>
          <a:effectLst>
            <a:softEdge rad="800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42D9-A0D4-4525-A5D2-7E336014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0914"/>
            <a:ext cx="7750628" cy="5021943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Jesus Comes To Us Where We Are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And Shows Us       His Heart</a:t>
            </a:r>
          </a:p>
        </p:txBody>
      </p:sp>
    </p:spTree>
    <p:extLst>
      <p:ext uri="{BB962C8B-B14F-4D97-AF65-F5344CB8AC3E}">
        <p14:creationId xmlns:p14="http://schemas.microsoft.com/office/powerpoint/2010/main" val="12910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4003CF-6E31-42B4-9070-E83A9235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24" y="0"/>
            <a:ext cx="5541818" cy="6858000"/>
          </a:xfrm>
          <a:prstGeom prst="rect">
            <a:avLst/>
          </a:prstGeom>
          <a:effectLst>
            <a:softEdge rad="800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42D9-A0D4-4525-A5D2-7E336014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8362"/>
            <a:ext cx="7750628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SHOWING GOD’S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5E04E-8A14-45F4-A9DA-54F2D6A98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9"/>
            <a:ext cx="7750628" cy="1655762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GENESIS 3:1-24</a:t>
            </a:r>
          </a:p>
        </p:txBody>
      </p:sp>
    </p:spTree>
    <p:extLst>
      <p:ext uri="{BB962C8B-B14F-4D97-AF65-F5344CB8AC3E}">
        <p14:creationId xmlns:p14="http://schemas.microsoft.com/office/powerpoint/2010/main" val="38786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42D9-A0D4-4525-A5D2-7E3360143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43" y="812801"/>
            <a:ext cx="7503884" cy="44704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Are We Showing           The Heart Of God And Loving People Where They Are?</a:t>
            </a:r>
          </a:p>
        </p:txBody>
      </p:sp>
    </p:spTree>
    <p:extLst>
      <p:ext uri="{BB962C8B-B14F-4D97-AF65-F5344CB8AC3E}">
        <p14:creationId xmlns:p14="http://schemas.microsoft.com/office/powerpoint/2010/main" val="23091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011-7C9F-4E8E-9190-4C66915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83771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+mn-lt"/>
              </a:rPr>
              <a:t>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825624"/>
            <a:ext cx="8606972" cy="50323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Adam &amp; Eve Ate The Fruit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011-7C9F-4E8E-9190-4C66915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83771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+mn-lt"/>
              </a:rPr>
              <a:t>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825624"/>
            <a:ext cx="8606972" cy="50323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Adam &amp; Eve Ate The Fruit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They Hid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011-7C9F-4E8E-9190-4C66915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83771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+mn-lt"/>
              </a:rPr>
              <a:t>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825624"/>
            <a:ext cx="8606972" cy="50323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Adam &amp; Eve Ate The Fruit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They Hid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They Realized Their Guilt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 Before God</a:t>
            </a:r>
          </a:p>
        </p:txBody>
      </p:sp>
    </p:spTree>
    <p:extLst>
      <p:ext uri="{BB962C8B-B14F-4D97-AF65-F5344CB8AC3E}">
        <p14:creationId xmlns:p14="http://schemas.microsoft.com/office/powerpoint/2010/main" val="29969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011-7C9F-4E8E-9190-4C66915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8" y="524782"/>
            <a:ext cx="8606972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+mn-lt"/>
              </a:rPr>
              <a:t>God Came To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8" y="2406195"/>
            <a:ext cx="8606972" cy="5032375"/>
          </a:xfrm>
        </p:spPr>
        <p:txBody>
          <a:bodyPr>
            <a:noAutofit/>
          </a:bodyPr>
          <a:lstStyle/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011-7C9F-4E8E-9190-4C66915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8" y="524782"/>
            <a:ext cx="8606972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+mn-lt"/>
              </a:rPr>
              <a:t>God Came To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8" y="2406195"/>
            <a:ext cx="8606972" cy="50323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Those Who Were Broken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011-7C9F-4E8E-9190-4C66915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8" y="524782"/>
            <a:ext cx="8606972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+mn-lt"/>
              </a:rPr>
              <a:t>God Came To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0FD-CA29-4F29-8631-84299C99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6195"/>
            <a:ext cx="8810170" cy="50323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Those Who Were Broken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They Came Out Of Hiding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143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SHOWING GOD’S HEART</vt:lpstr>
      <vt:lpstr>Are We Showing           The Heart Of God And Loving People Where They Are?</vt:lpstr>
      <vt:lpstr>The Fall</vt:lpstr>
      <vt:lpstr>The Fall</vt:lpstr>
      <vt:lpstr>The Fall</vt:lpstr>
      <vt:lpstr>God Came To Them</vt:lpstr>
      <vt:lpstr>God Came To Them</vt:lpstr>
      <vt:lpstr>God Came To Them</vt:lpstr>
      <vt:lpstr>God Came To Them</vt:lpstr>
      <vt:lpstr>PowerPoint Presentation</vt:lpstr>
      <vt:lpstr>Only After They Saw God’s Heart Were They Open  To Dealing With Their Sin</vt:lpstr>
      <vt:lpstr>Jesus Comes To Us Where We Are  And Shows Us       His Heart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7</cp:revision>
  <dcterms:created xsi:type="dcterms:W3CDTF">2023-01-20T17:16:30Z</dcterms:created>
  <dcterms:modified xsi:type="dcterms:W3CDTF">2023-01-22T14:04:05Z</dcterms:modified>
</cp:coreProperties>
</file>