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62" r:id="rId3"/>
    <p:sldId id="263" r:id="rId4"/>
    <p:sldId id="265" r:id="rId5"/>
    <p:sldId id="282" r:id="rId6"/>
    <p:sldId id="281" r:id="rId7"/>
    <p:sldId id="283" r:id="rId8"/>
    <p:sldId id="269" r:id="rId9"/>
    <p:sldId id="284" r:id="rId10"/>
    <p:sldId id="28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75E2-23FF-430B-8F63-713DA89B245A}" type="datetimeFigureOut">
              <a:rPr lang="en-US" smtClean="0"/>
              <a:t>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1EE-F68E-4917-B24B-81F5AE7A4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75E2-23FF-430B-8F63-713DA89B245A}" type="datetimeFigureOut">
              <a:rPr lang="en-US" smtClean="0"/>
              <a:t>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1EE-F68E-4917-B24B-81F5AE7A4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75E2-23FF-430B-8F63-713DA89B245A}" type="datetimeFigureOut">
              <a:rPr lang="en-US" smtClean="0"/>
              <a:t>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1EE-F68E-4917-B24B-81F5AE7A4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9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75E2-23FF-430B-8F63-713DA89B245A}" type="datetimeFigureOut">
              <a:rPr lang="en-US" smtClean="0"/>
              <a:t>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1EE-F68E-4917-B24B-81F5AE7A4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75E2-23FF-430B-8F63-713DA89B245A}" type="datetimeFigureOut">
              <a:rPr lang="en-US" smtClean="0"/>
              <a:t>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1EE-F68E-4917-B24B-81F5AE7A4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75E2-23FF-430B-8F63-713DA89B245A}" type="datetimeFigureOut">
              <a:rPr lang="en-US" smtClean="0"/>
              <a:t>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1EE-F68E-4917-B24B-81F5AE7A4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75E2-23FF-430B-8F63-713DA89B245A}" type="datetimeFigureOut">
              <a:rPr lang="en-US" smtClean="0"/>
              <a:t>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1EE-F68E-4917-B24B-81F5AE7A4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75E2-23FF-430B-8F63-713DA89B245A}" type="datetimeFigureOut">
              <a:rPr lang="en-US" smtClean="0"/>
              <a:t>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1EE-F68E-4917-B24B-81F5AE7A4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75E2-23FF-430B-8F63-713DA89B245A}" type="datetimeFigureOut">
              <a:rPr lang="en-US" smtClean="0"/>
              <a:t>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1EE-F68E-4917-B24B-81F5AE7A4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75E2-23FF-430B-8F63-713DA89B245A}" type="datetimeFigureOut">
              <a:rPr lang="en-US" smtClean="0"/>
              <a:t>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1EE-F68E-4917-B24B-81F5AE7A4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75E2-23FF-430B-8F63-713DA89B245A}" type="datetimeFigureOut">
              <a:rPr lang="en-US" smtClean="0"/>
              <a:t>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1EE-F68E-4917-B24B-81F5AE7A4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675E2-23FF-430B-8F63-713DA89B245A}" type="datetimeFigureOut">
              <a:rPr lang="en-US" smtClean="0"/>
              <a:t>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61EE-F68E-4917-B24B-81F5AE7A4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4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52EEA830-E863-4A97-BA15-F7D7FC7E5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4" b="19432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435E0B-4A98-44ED-BE53-1B3AB8AE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5572"/>
            <a:ext cx="6895454" cy="2719038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CC6600"/>
                </a:solidFill>
                <a:latin typeface="+mn-lt"/>
              </a:rPr>
              <a:t>MUD </a:t>
            </a:r>
            <a:br>
              <a:rPr lang="en-US" sz="7200" b="1" dirty="0">
                <a:solidFill>
                  <a:srgbClr val="CC6600"/>
                </a:solidFill>
                <a:latin typeface="+mn-lt"/>
              </a:rPr>
            </a:br>
            <a:r>
              <a:rPr lang="en-US" sz="7200" b="1" dirty="0">
                <a:solidFill>
                  <a:srgbClr val="CC6600"/>
                </a:solidFill>
                <a:latin typeface="+mn-lt"/>
              </a:rPr>
              <a:t>AND THE MASTERPIECE</a:t>
            </a:r>
          </a:p>
        </p:txBody>
      </p:sp>
    </p:spTree>
    <p:extLst>
      <p:ext uri="{BB962C8B-B14F-4D97-AF65-F5344CB8AC3E}">
        <p14:creationId xmlns:p14="http://schemas.microsoft.com/office/powerpoint/2010/main" val="38533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2486"/>
            <a:ext cx="12192000" cy="6831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JESUS SEES</a:t>
            </a:r>
          </a:p>
          <a:p>
            <a:pPr marL="0" indent="0" algn="ctr">
              <a:buNone/>
            </a:pPr>
            <a:r>
              <a:rPr lang="en-US" sz="7200" b="1" dirty="0"/>
              <a:t>THE MASTERPIECE </a:t>
            </a:r>
          </a:p>
          <a:p>
            <a:pPr marL="0" indent="0" algn="ctr">
              <a:buNone/>
            </a:pPr>
            <a:r>
              <a:rPr lang="en-US" sz="7200" b="1" dirty="0"/>
              <a:t>THAT IS YOU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877"/>
            <a:ext cx="12395200" cy="63960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“God fully intends your life </a:t>
            </a:r>
          </a:p>
          <a:p>
            <a:pPr marL="0" indent="0" algn="ctr">
              <a:buNone/>
            </a:pPr>
            <a:r>
              <a:rPr lang="en-US" sz="6600" b="1" dirty="0"/>
              <a:t>to have the same influence </a:t>
            </a:r>
          </a:p>
          <a:p>
            <a:pPr marL="0" indent="0" algn="ctr">
              <a:buNone/>
            </a:pPr>
            <a:r>
              <a:rPr lang="en-US" sz="6600" b="1" dirty="0"/>
              <a:t>on the world around you </a:t>
            </a:r>
          </a:p>
          <a:p>
            <a:pPr marL="0" indent="0" algn="ctr">
              <a:buNone/>
            </a:pPr>
            <a:r>
              <a:rPr lang="en-US" sz="6600" b="1" dirty="0"/>
              <a:t>as Jesus did.” </a:t>
            </a:r>
          </a:p>
          <a:p>
            <a:pPr marL="0" indent="0" algn="ctr">
              <a:buNone/>
            </a:pPr>
            <a:r>
              <a:rPr lang="en-US" sz="4800" b="1" dirty="0"/>
              <a:t>John Burke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113"/>
            <a:ext cx="10515600" cy="53607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WHAT DO YOU SEE?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7200" b="1" dirty="0"/>
              <a:t>Luke 15:1-2; 11-24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800" b="1" dirty="0"/>
              <a:t>John 3:17; Luke 7:1-50; Luke 7:39; Matthew 9:11-13</a:t>
            </a:r>
          </a:p>
        </p:txBody>
      </p:sp>
    </p:spTree>
    <p:extLst>
      <p:ext uri="{BB962C8B-B14F-4D97-AF65-F5344CB8AC3E}">
        <p14:creationId xmlns:p14="http://schemas.microsoft.com/office/powerpoint/2010/main" val="31399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3028"/>
            <a:ext cx="1219200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JESUS WELCOMES SINNERS</a:t>
            </a:r>
          </a:p>
          <a:p>
            <a:pPr marL="0" indent="0" algn="ctr">
              <a:buNone/>
            </a:pPr>
            <a:r>
              <a:rPr lang="en-US" sz="7200" b="1" dirty="0"/>
              <a:t>AND IS</a:t>
            </a:r>
          </a:p>
          <a:p>
            <a:pPr marL="0" indent="0" algn="ctr">
              <a:buNone/>
            </a:pPr>
            <a:r>
              <a:rPr lang="en-US" sz="7200" b="1" dirty="0"/>
              <a:t>A FRIEND TO SINNERS</a:t>
            </a:r>
          </a:p>
        </p:txBody>
      </p:sp>
    </p:spTree>
    <p:extLst>
      <p:ext uri="{BB962C8B-B14F-4D97-AF65-F5344CB8AC3E}">
        <p14:creationId xmlns:p14="http://schemas.microsoft.com/office/powerpoint/2010/main" val="42276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0000"/>
            <a:ext cx="10515600" cy="3636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JESUS OFFERS HOPE</a:t>
            </a:r>
          </a:p>
        </p:txBody>
      </p:sp>
    </p:spTree>
    <p:extLst>
      <p:ext uri="{BB962C8B-B14F-4D97-AF65-F5344CB8AC3E}">
        <p14:creationId xmlns:p14="http://schemas.microsoft.com/office/powerpoint/2010/main" val="38778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173"/>
            <a:ext cx="10515600" cy="6444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WHAT WOULD BE IN                    YOUR HEART?</a:t>
            </a:r>
          </a:p>
          <a:p>
            <a:pPr marL="0" indent="0" algn="ctr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26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173"/>
            <a:ext cx="10515600" cy="6444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WHAT WOULD BE IN                    YOUR HEART?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7200" b="1" dirty="0"/>
              <a:t>THEY ARE SINNERS</a:t>
            </a:r>
          </a:p>
          <a:p>
            <a:pPr marL="0" indent="0" algn="ctr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66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173"/>
            <a:ext cx="10515600" cy="6444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WHAT WOULD BE IN                    YOUR HEART?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7200" b="1" dirty="0"/>
              <a:t>THEY ARE SINNERS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7200" b="1" dirty="0"/>
              <a:t>WOULD THAT BE YOU?</a:t>
            </a:r>
          </a:p>
        </p:txBody>
      </p:sp>
    </p:spTree>
    <p:extLst>
      <p:ext uri="{BB962C8B-B14F-4D97-AF65-F5344CB8AC3E}">
        <p14:creationId xmlns:p14="http://schemas.microsoft.com/office/powerpoint/2010/main" val="22783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2486"/>
            <a:ext cx="12192000" cy="6831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THE PHARISEES </a:t>
            </a:r>
          </a:p>
          <a:p>
            <a:pPr marL="0" indent="0" algn="ctr">
              <a:buNone/>
            </a:pPr>
            <a:r>
              <a:rPr lang="en-US" sz="7200" b="1" dirty="0"/>
              <a:t>NEVER </a:t>
            </a:r>
          </a:p>
          <a:p>
            <a:pPr marL="0" indent="0" algn="ctr">
              <a:buNone/>
            </a:pPr>
            <a:r>
              <a:rPr lang="en-US" sz="7200" b="1" dirty="0"/>
              <a:t>SEE MATTHEW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2486"/>
            <a:ext cx="12192000" cy="6831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JESUS SEES </a:t>
            </a:r>
          </a:p>
          <a:p>
            <a:pPr marL="0" indent="0" algn="ctr">
              <a:buNone/>
            </a:pPr>
            <a:r>
              <a:rPr lang="en-US" sz="7200" b="1" dirty="0"/>
              <a:t>THE MASTERPIECE </a:t>
            </a:r>
          </a:p>
          <a:p>
            <a:pPr marL="0" indent="0" algn="ctr">
              <a:buNone/>
            </a:pPr>
            <a:r>
              <a:rPr lang="en-US" sz="7200" b="1" dirty="0"/>
              <a:t>THAT IS MATTHEW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110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MUD  AND THE MASTERPIECE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brade</cp:lastModifiedBy>
  <cp:revision>31</cp:revision>
  <dcterms:created xsi:type="dcterms:W3CDTF">2016-01-09T18:45:06Z</dcterms:created>
  <dcterms:modified xsi:type="dcterms:W3CDTF">2023-01-08T04:09:32Z</dcterms:modified>
</cp:coreProperties>
</file>