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2" r:id="rId4"/>
    <p:sldId id="263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15561-B0F9-4F6D-9BA2-9264533D8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648A9-0054-40E0-81FE-53A5B6BC4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5FD1D-32BD-417D-A9AB-FFEA87B5F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DED6-8BEF-4E1B-B370-B65BEA9A7AC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4B628-7B29-4845-BD42-03B989F6D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7A5A7-5F18-427D-BFE6-8F391A31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055C-F35F-4B99-82FB-D9591625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0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4C44A-96FC-4A98-81BF-A9A66EAA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222F03-0A75-4B1E-8605-AF73A9287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0F416-DEEE-457A-9E60-5932D5D8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DED6-8BEF-4E1B-B370-B65BEA9A7AC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49319-A909-4DFE-869E-1F663A43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AC772-2F4C-46E5-8F13-6D71A72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055C-F35F-4B99-82FB-D9591625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9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F9E6D2-0C5A-47FD-BA2C-9621B165E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5CB3CA-D1E2-4887-AAF5-91608FA57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4F058-B483-4C25-8A93-BE5817D05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DED6-8BEF-4E1B-B370-B65BEA9A7AC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A5EB0-5E6C-430D-BC51-9F6C6268D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A0B05-A369-40E1-98C6-299155515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055C-F35F-4B99-82FB-D9591625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0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07336-1F84-41F9-B979-639B951C9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E54FC-0EF9-461C-8F50-3D0309208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09FBD-37DD-48B9-871E-DD37654A3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DED6-8BEF-4E1B-B370-B65BEA9A7AC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32A95-7318-478B-BC1C-601745D3F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18419-59D1-4498-AD44-62302798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055C-F35F-4B99-82FB-D9591625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22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89F7-5325-427F-93EE-6EB70616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24E6A-EE9E-4CE6-96ED-BF59BDF6A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5398B-2C0F-4106-B3C6-02ED598F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DED6-8BEF-4E1B-B370-B65BEA9A7AC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1F289-4924-4769-B924-ACCA73843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47A99-4BD0-4DF6-A57C-057609549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055C-F35F-4B99-82FB-D9591625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9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726FC-2F8D-457E-BDB5-E9A4175CF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DECAA-FB80-43B7-A4E8-3EA6472E0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93A61-055D-4A6A-9473-C1CA9658C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8E5BC-FAF4-47E1-87A5-078BCBB72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DED6-8BEF-4E1B-B370-B65BEA9A7AC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38AD5-0FCF-41D4-8CCD-E58F85B84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5A3D-5AA7-48AA-A05F-B8932FBD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055C-F35F-4B99-82FB-D9591625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40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BE994-05C3-47DC-B94A-B0527F97F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A4D01-E35F-4E57-B925-0F946617D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3A6F8-796B-41D7-B64A-184CBFE89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9D50DA-C6D3-4413-AD8E-6B4C32E07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CD742C-265C-4FCF-9B33-F2FE7B65F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3E598E-D724-419B-9A3B-90F2E707F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DED6-8BEF-4E1B-B370-B65BEA9A7AC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D449F2-85EC-451E-99AA-2B750A596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284D02-6857-4E0F-AB10-B5317859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055C-F35F-4B99-82FB-D9591625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8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D98F7-7259-4610-86F7-893E70340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DC6B1E-A56B-41F0-B1FB-3C21898FD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DED6-8BEF-4E1B-B370-B65BEA9A7AC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BC6B9B-B0E6-4E44-B30F-0A3CC16A6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19A15-75E7-441C-9EAC-0B67EAE86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055C-F35F-4B99-82FB-D9591625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EB7C43-ABC1-4995-B58C-E0F0DB2A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DED6-8BEF-4E1B-B370-B65BEA9A7AC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814A8F-1F94-4B37-AFF7-7DE079DD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161CA-295A-4390-ADC2-E906C7C5E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055C-F35F-4B99-82FB-D9591625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3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E937-FB2F-4318-AC16-E172167CD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7A51C-1255-421D-8230-3105BB392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13646-8A82-4A75-87FF-C5B8A4DA9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351C3-B65D-41F4-AEDB-05DA5B39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DED6-8BEF-4E1B-B370-B65BEA9A7AC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A6CE3-EE44-4344-82D7-B58ECEBF0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82193-95E3-454B-B2FF-8C2A0644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055C-F35F-4B99-82FB-D9591625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5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12F57-3D55-4B98-8B2A-898C688D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3A4196-84E5-4C3F-8652-F17190E47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CF80E-72D8-48FA-BCCF-7A99283EE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D3F5F-7A6B-4E88-B63A-83A8B9AC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DED6-8BEF-4E1B-B370-B65BEA9A7AC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31CF1-7D34-49CC-B2E8-FE803BFC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012B8-9882-4AA8-B4A9-DF7D163BA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055C-F35F-4B99-82FB-D9591625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5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70CB6-57BD-411C-931A-BF6F0207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18BB2-7B35-4CBA-B7BD-31B3E1DEE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B2841-F206-4B68-9A63-A389B8545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2DED6-8BEF-4E1B-B370-B65BEA9A7AC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5863E-A4BA-4532-86BE-39EFF2EF7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B41FC-4C17-401A-8405-6ADFF3023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055C-F35F-4B99-82FB-D9591625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2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ECE89-C32E-4323-9C88-05960686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C5827-FE2D-43A0-AEFE-B692D8603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19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07CEE-DECB-4EF3-8A8F-BBD24CF43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1212" y="929148"/>
            <a:ext cx="7118555" cy="65482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/>
              <a:t>If We Are Going    To Love Anyone We Must           Yield To                The Spirit</a:t>
            </a:r>
            <a:endParaRPr lang="en-US" sz="7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2925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07CEE-DECB-4EF3-8A8F-BBD24CF43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698" y="2423886"/>
            <a:ext cx="7295302" cy="51986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/>
              <a:t>Mark 10:17-22</a:t>
            </a:r>
            <a:endParaRPr lang="en-US" sz="7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272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07CEE-DECB-4EF3-8A8F-BBD24CF43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698" y="1607574"/>
            <a:ext cx="7295302" cy="60150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>
                <a:effectLst/>
              </a:rPr>
              <a:t>Love M</a:t>
            </a:r>
            <a:r>
              <a:rPr lang="en-US" sz="7200" b="1" dirty="0"/>
              <a:t>ust           Be Our     Motivation</a:t>
            </a:r>
            <a:endParaRPr lang="en-US" sz="7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088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07CEE-DECB-4EF3-8A8F-BBD24CF43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698" y="1268361"/>
            <a:ext cx="7295302" cy="63542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/>
              <a:t>Grace, </a:t>
            </a:r>
            <a:r>
              <a:rPr lang="en-US" sz="7200" b="1" dirty="0">
                <a:effectLst/>
              </a:rPr>
              <a:t>Tr</a:t>
            </a:r>
            <a:r>
              <a:rPr lang="en-US" sz="7200" b="1" dirty="0"/>
              <a:t>uth</a:t>
            </a:r>
          </a:p>
          <a:p>
            <a:pPr marL="0" indent="0" algn="ctr">
              <a:buNone/>
            </a:pPr>
            <a:r>
              <a:rPr lang="en-US" sz="7200" b="1" dirty="0"/>
              <a:t>And </a:t>
            </a:r>
          </a:p>
          <a:p>
            <a:pPr marL="0" indent="0" algn="ctr">
              <a:buNone/>
            </a:pPr>
            <a:r>
              <a:rPr lang="en-US" sz="7200" b="1" dirty="0">
                <a:effectLst/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287791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57F87-CA63-420B-83E7-291A6CDF9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5675" y="217283"/>
            <a:ext cx="6956325" cy="2300748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+mn-lt"/>
              </a:rPr>
              <a:t>Grace, Truth   And Love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46C69-2CEC-4FEC-83E5-B0E402B70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7974" y="2960483"/>
            <a:ext cx="7384026" cy="4339969"/>
          </a:xfrm>
        </p:spPr>
        <p:txBody>
          <a:bodyPr>
            <a:noAutofit/>
          </a:bodyPr>
          <a:lstStyle/>
          <a:p>
            <a:r>
              <a:rPr lang="en-US" sz="6600" b="1" dirty="0"/>
              <a:t>John 1:14,    Galatians 5:22-23 Mark 10:17-22</a:t>
            </a:r>
          </a:p>
          <a:p>
            <a:r>
              <a:rPr lang="en-US" sz="4800" b="1" dirty="0"/>
              <a:t>(Luke 10:21)</a:t>
            </a:r>
          </a:p>
        </p:txBody>
      </p:sp>
    </p:spTree>
    <p:extLst>
      <p:ext uri="{BB962C8B-B14F-4D97-AF65-F5344CB8AC3E}">
        <p14:creationId xmlns:p14="http://schemas.microsoft.com/office/powerpoint/2010/main" val="1203793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59A02-0BD8-44BB-AFB7-8FA84270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444" y="365125"/>
            <a:ext cx="7118556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07CEE-DECB-4EF3-8A8F-BBD24CF43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444" y="1489587"/>
            <a:ext cx="7118556" cy="4687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Jesus Came                  Full Of                      Grace</a:t>
            </a:r>
          </a:p>
        </p:txBody>
      </p:sp>
    </p:spTree>
    <p:extLst>
      <p:ext uri="{BB962C8B-B14F-4D97-AF65-F5344CB8AC3E}">
        <p14:creationId xmlns:p14="http://schemas.microsoft.com/office/powerpoint/2010/main" val="194700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59A02-0BD8-44BB-AFB7-8FA84270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444" y="365125"/>
            <a:ext cx="7118556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07CEE-DECB-4EF3-8A8F-BBD24CF43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444" y="1489587"/>
            <a:ext cx="7118556" cy="4687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Jesus Came                  Full Of                      Truth</a:t>
            </a:r>
          </a:p>
        </p:txBody>
      </p:sp>
    </p:spTree>
    <p:extLst>
      <p:ext uri="{BB962C8B-B14F-4D97-AF65-F5344CB8AC3E}">
        <p14:creationId xmlns:p14="http://schemas.microsoft.com/office/powerpoint/2010/main" val="359591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59A02-0BD8-44BB-AFB7-8FA84270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444" y="365125"/>
            <a:ext cx="7118556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07CEE-DECB-4EF3-8A8F-BBD24CF43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444" y="1489587"/>
            <a:ext cx="7118556" cy="4687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Jesus Came                  Full Of                      Grace And Truth</a:t>
            </a:r>
          </a:p>
        </p:txBody>
      </p:sp>
    </p:spTree>
    <p:extLst>
      <p:ext uri="{BB962C8B-B14F-4D97-AF65-F5344CB8AC3E}">
        <p14:creationId xmlns:p14="http://schemas.microsoft.com/office/powerpoint/2010/main" val="418027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59A02-0BD8-44BB-AFB7-8FA84270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444" y="409370"/>
            <a:ext cx="7118556" cy="2245340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>
                <a:latin typeface="+mn-lt"/>
              </a:rPr>
              <a:t>When We Only Offer Grace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07CEE-DECB-4EF3-8A8F-BBD24CF43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444" y="2920182"/>
            <a:ext cx="7118556" cy="39673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b="1" dirty="0"/>
              <a:t>We Tend To Minimize                 The Seriousness           Of Sin</a:t>
            </a:r>
          </a:p>
        </p:txBody>
      </p:sp>
    </p:spTree>
    <p:extLst>
      <p:ext uri="{BB962C8B-B14F-4D97-AF65-F5344CB8AC3E}">
        <p14:creationId xmlns:p14="http://schemas.microsoft.com/office/powerpoint/2010/main" val="75794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59A02-0BD8-44BB-AFB7-8FA84270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444" y="645344"/>
            <a:ext cx="7118556" cy="2245340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>
                <a:latin typeface="+mn-lt"/>
              </a:rPr>
              <a:t>When We Only Offer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07CEE-DECB-4EF3-8A8F-BBD24CF43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444" y="3554362"/>
            <a:ext cx="7118556" cy="3967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/>
              <a:t>Truth Becomes        A Weapon</a:t>
            </a:r>
          </a:p>
        </p:txBody>
      </p:sp>
    </p:spTree>
    <p:extLst>
      <p:ext uri="{BB962C8B-B14F-4D97-AF65-F5344CB8AC3E}">
        <p14:creationId xmlns:p14="http://schemas.microsoft.com/office/powerpoint/2010/main" val="39770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07CEE-DECB-4EF3-8A8F-BBD24CF43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1212" y="693174"/>
            <a:ext cx="7118555" cy="67842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/>
              <a:t>Truth That Is Not Coupled           With Grace Doesn’t Bring Hope Or Healing  </a:t>
            </a:r>
            <a:endParaRPr lang="en-US" sz="7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0846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07CEE-DECB-4EF3-8A8F-BBD24CF43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7" y="324464"/>
            <a:ext cx="7118555" cy="72709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u="sng" dirty="0"/>
              <a:t>Fruits Of The Spirit </a:t>
            </a:r>
          </a:p>
          <a:p>
            <a:pPr marL="0" indent="0" algn="ctr">
              <a:buNone/>
            </a:pPr>
            <a:endParaRPr lang="en-US" sz="1200" b="1" u="sng" dirty="0"/>
          </a:p>
          <a:p>
            <a:pPr marL="0" indent="0" algn="ctr">
              <a:buNone/>
            </a:pPr>
            <a:r>
              <a:rPr lang="en-US" sz="6000" b="1" dirty="0"/>
              <a:t>Love – Joy - Peace</a:t>
            </a:r>
          </a:p>
          <a:p>
            <a:pPr marL="0" indent="0" algn="ctr">
              <a:buNone/>
            </a:pPr>
            <a:r>
              <a:rPr lang="en-US" sz="6000" b="1" dirty="0"/>
              <a:t> Patience - Kindness </a:t>
            </a:r>
          </a:p>
          <a:p>
            <a:pPr marL="0" indent="0" algn="ctr">
              <a:buNone/>
            </a:pPr>
            <a:r>
              <a:rPr lang="en-US" sz="6000" b="1" dirty="0"/>
              <a:t>Goodness  Faithfulness Gentleness                          Self-control</a:t>
            </a:r>
            <a:endParaRPr lang="en-US" sz="6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264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109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Grace, Truth   And Love</vt:lpstr>
      <vt:lpstr>PowerPoint Presentation</vt:lpstr>
      <vt:lpstr>PowerPoint Presentation</vt:lpstr>
      <vt:lpstr>PowerPoint Presentation</vt:lpstr>
      <vt:lpstr>When We Only Offer Grace</vt:lpstr>
      <vt:lpstr>When We Only Offer Truth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brade</dc:creator>
  <cp:lastModifiedBy>brade</cp:lastModifiedBy>
  <cp:revision>8</cp:revision>
  <dcterms:created xsi:type="dcterms:W3CDTF">2023-02-07T21:23:45Z</dcterms:created>
  <dcterms:modified xsi:type="dcterms:W3CDTF">2023-02-07T22:20:50Z</dcterms:modified>
</cp:coreProperties>
</file>