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8" r:id="rId7"/>
    <p:sldId id="269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80A4-54FE-4E61-AAFA-023FAC9EB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77CC3C-07F4-41BA-B811-DFCAA13D7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C8956-FE36-4EBC-963D-D2E7229A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1DC-661B-4D15-9572-8D7BE8F07D2B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FEBE-4AAB-4240-B624-3BB5479D1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1946A-ABE3-4772-87A4-B44E09ED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B8EB-6F4E-4320-BDB7-31D681925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8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A275A-7303-423C-B50C-243BDEC5F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F1E94C-E76D-4C3E-AAFE-5F94C5EAC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8EE7C-3047-4094-B5ED-A7BB8076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1DC-661B-4D15-9572-8D7BE8F07D2B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912AE-7DCC-4B69-BCAA-46CD0799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1F7EC-0333-49B7-9E58-4BCFA1D7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B8EB-6F4E-4320-BDB7-31D681925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6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19A874-7BC1-49E5-8DDF-16B1B0FD1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47377-8F33-4CE1-A013-76C6BD996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D60CF-A342-4510-A8F2-C38D5597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1DC-661B-4D15-9572-8D7BE8F07D2B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F79B2-35D0-4FF3-9996-5503F1E6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CE343-0C19-4AD4-860E-FF26639F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B8EB-6F4E-4320-BDB7-31D681925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F514-E7E0-4921-97F8-4E865693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9696B-FF54-4810-A203-8A140E083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B1792-6B21-4052-8E03-B4D86E4DB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1DC-661B-4D15-9572-8D7BE8F07D2B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9C5CF-B332-42CF-89C7-5D3DE41F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DAFA8-5029-4243-A284-078FD5CF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B8EB-6F4E-4320-BDB7-31D681925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5E97-6ABD-40A7-ADED-9F01870EE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982C7-B7BB-4BB3-BB85-06E441DD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F84F95-A762-4F60-A683-281B4FE5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1DC-661B-4D15-9572-8D7BE8F07D2B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D8612-E7F6-46DD-9BF4-55F12997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B3727-665D-48F4-AB23-AD9B69FD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B8EB-6F4E-4320-BDB7-31D681925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5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C6CF-352F-49E6-A183-756308426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3E752-2D27-427D-B847-3B574F738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A228E-4577-4960-A588-C00A24944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8EE1A-7DD6-4F8D-8516-324619DFE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1DC-661B-4D15-9572-8D7BE8F07D2B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77C58-74E4-42D1-A851-11BDEDA50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3585D-3BD4-46AB-8E54-A7E5A641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B8EB-6F4E-4320-BDB7-31D681925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BE29-F0DD-4CAE-A0FE-5CCEC7611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8F38B-41E8-487F-8743-E0ACF72D2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5A870-6891-44EB-B242-9BDA7685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F673F-98E7-4D85-9390-505533DB3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980D2-AE76-4A45-B0EC-6A79BB5AF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2217C-4A37-469C-A19C-FFB5C1F7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1DC-661B-4D15-9572-8D7BE8F07D2B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05242-4BDB-4BD5-9DD0-8A264C2A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D7CA7D-2DBA-4E64-834C-A27E0B1B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B8EB-6F4E-4320-BDB7-31D681925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3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6789A-01F6-41D2-89D8-45357364D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20011-A6ED-439A-92F6-19CFCE12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1DC-661B-4D15-9572-8D7BE8F07D2B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0359F-1362-4972-B59B-9E8D953FF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0992C-B6B2-49EC-899A-95F194BE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B8EB-6F4E-4320-BDB7-31D681925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9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8B1D8-6E7C-49DF-880F-1E99C8535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1DC-661B-4D15-9572-8D7BE8F07D2B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9EA878-1C17-4650-8FBE-13A2858AE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3321A-6421-4C38-BDA5-9990034A0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B8EB-6F4E-4320-BDB7-31D681925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10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0F2D-A8A4-41C4-89B1-9BD1703D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5AAE5-B65A-471C-AD33-825869E69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F3544-35C7-4EA7-87A9-F02F61B0F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9DF2B8-27FD-4E8C-9AD8-F36ACA7D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1DC-661B-4D15-9572-8D7BE8F07D2B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C2673-25C7-49D2-BD96-45140D91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E0755-FE40-4B53-9EEC-379386FC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B8EB-6F4E-4320-BDB7-31D681925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86B7-9866-4BA3-8B48-F88812A16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C79AF5-6BD3-4FC2-96D8-251072582A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61628-40A1-4CDF-8EED-A4DD9FA4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87B12-C529-4CE8-AAD9-61BC0FC6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921DC-661B-4D15-9572-8D7BE8F07D2B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8F3B9-56B2-4371-B224-F3EA9B5E4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7A0D4D-1AEB-40C9-BE63-32B0D646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4B8EB-6F4E-4320-BDB7-31D681925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77DDC3-46DF-44F4-B2B0-D28336698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AE817-A9AB-4051-82CB-8CBE3877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A88BD-169A-441C-979C-EC2DD652A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921DC-661B-4D15-9572-8D7BE8F07D2B}" type="datetimeFigureOut">
              <a:rPr lang="en-US" smtClean="0"/>
              <a:t>2/4/2023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4E176-7BED-4050-A9C1-D43174534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B2808-5234-4FCA-868A-4F37D249A4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4B8EB-6F4E-4320-BDB7-31D681925A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9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FA87-B18D-4FD3-B08E-A8EF4CB601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5CFBC-CF10-4677-9B62-66DF92749E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6AFC-E2B8-4EB3-B58F-DE0BD8D9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361"/>
            <a:ext cx="7388942" cy="5088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7200" b="1" dirty="0">
                <a:solidFill>
                  <a:schemeClr val="bg1"/>
                </a:solidFill>
              </a:rPr>
              <a:t>Our Priority           Is To                     Dispense Grace</a:t>
            </a:r>
          </a:p>
        </p:txBody>
      </p:sp>
    </p:spTree>
    <p:extLst>
      <p:ext uri="{BB962C8B-B14F-4D97-AF65-F5344CB8AC3E}">
        <p14:creationId xmlns:p14="http://schemas.microsoft.com/office/powerpoint/2010/main" val="369557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6AFC-E2B8-4EB3-B58F-DE0BD8D9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01446"/>
            <a:ext cx="7388942" cy="61353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7200" b="1" dirty="0">
                <a:solidFill>
                  <a:schemeClr val="bg1"/>
                </a:solidFill>
              </a:rPr>
              <a:t>Unless We Are Available,                          We Will Not Impact Others With                     The Love Of God</a:t>
            </a:r>
          </a:p>
        </p:txBody>
      </p:sp>
    </p:spTree>
    <p:extLst>
      <p:ext uri="{BB962C8B-B14F-4D97-AF65-F5344CB8AC3E}">
        <p14:creationId xmlns:p14="http://schemas.microsoft.com/office/powerpoint/2010/main" val="281613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6AFC-E2B8-4EB3-B58F-DE0BD8D9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32387"/>
            <a:ext cx="7388942" cy="59288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  <a:effectLst/>
              </a:rPr>
              <a:t>Are You           Available                    Or                         Unavailable?</a:t>
            </a:r>
          </a:p>
          <a:p>
            <a:pPr marL="0" indent="0" algn="ctr">
              <a:buNone/>
            </a:pP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1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5EFA-57F4-4A36-9579-4A7F652C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" y="394620"/>
            <a:ext cx="7300686" cy="3034379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Are You 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6AFC-E2B8-4EB3-B58F-DE0BD8D9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64078"/>
            <a:ext cx="7199086" cy="28316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Luke 10:25-37</a:t>
            </a:r>
          </a:p>
          <a:p>
            <a:pPr marL="0" indent="0" algn="ctr">
              <a:buNone/>
            </a:pP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1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5EFA-57F4-4A36-9579-4A7F652C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" y="394620"/>
            <a:ext cx="7300686" cy="4029896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The Priest 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And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The Levite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~~~~~~~~~~~~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6AFC-E2B8-4EB3-B58F-DE0BD8D9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62284"/>
            <a:ext cx="7199086" cy="228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5EFA-57F4-4A36-9579-4A7F652C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32" y="394620"/>
            <a:ext cx="7300686" cy="4029896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The Priest 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And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The Levite</a:t>
            </a:r>
            <a:br>
              <a:rPr lang="en-US" sz="7200" b="1" dirty="0">
                <a:solidFill>
                  <a:schemeClr val="bg1"/>
                </a:solidFill>
                <a:latin typeface="+mn-lt"/>
              </a:rPr>
            </a:br>
            <a:r>
              <a:rPr lang="en-US" sz="7200" b="1" dirty="0">
                <a:solidFill>
                  <a:schemeClr val="bg1"/>
                </a:solidFill>
                <a:latin typeface="+mn-lt"/>
              </a:rPr>
              <a:t>~~~~~~~~~~~~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6AFC-E2B8-4EB3-B58F-DE0BD8D9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262284"/>
            <a:ext cx="7199086" cy="2286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They Were Unavailable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63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5EFA-57F4-4A36-9579-4A7F652C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5" y="42204"/>
            <a:ext cx="7300686" cy="3601330"/>
          </a:xfrm>
        </p:spPr>
        <p:txBody>
          <a:bodyPr>
            <a:noAutofit/>
          </a:bodyPr>
          <a:lstStyle/>
          <a:p>
            <a:pPr algn="ctr"/>
            <a:r>
              <a:rPr lang="en-US" sz="6700" b="1" dirty="0">
                <a:solidFill>
                  <a:schemeClr val="bg1"/>
                </a:solidFill>
                <a:latin typeface="+mn-lt"/>
              </a:rPr>
              <a:t>The Samaritan</a:t>
            </a:r>
            <a:br>
              <a:rPr lang="en-US" sz="6700" b="1" dirty="0">
                <a:solidFill>
                  <a:schemeClr val="bg1"/>
                </a:solidFill>
                <a:latin typeface="+mn-lt"/>
              </a:rPr>
            </a:b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r>
              <a:rPr lang="en-US" sz="6700" b="1" dirty="0">
                <a:solidFill>
                  <a:schemeClr val="bg1"/>
                </a:solidFill>
                <a:latin typeface="+mn-lt"/>
              </a:rPr>
              <a:t>~~~~~~~~~~~~</a:t>
            </a:r>
            <a:br>
              <a:rPr lang="en-US" sz="6700" b="1" dirty="0">
                <a:solidFill>
                  <a:schemeClr val="bg1"/>
                </a:solidFill>
                <a:latin typeface="+mn-lt"/>
              </a:rPr>
            </a:br>
            <a:endParaRPr lang="en-US" sz="67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6AFC-E2B8-4EB3-B58F-DE0BD8D9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882684"/>
            <a:ext cx="7433421" cy="2975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5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5EFA-57F4-4A36-9579-4A7F652C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5" y="42204"/>
            <a:ext cx="7300686" cy="3601330"/>
          </a:xfrm>
        </p:spPr>
        <p:txBody>
          <a:bodyPr>
            <a:noAutofit/>
          </a:bodyPr>
          <a:lstStyle/>
          <a:p>
            <a:pPr algn="ctr"/>
            <a:r>
              <a:rPr lang="en-US" sz="6700" b="1" dirty="0">
                <a:solidFill>
                  <a:schemeClr val="bg1"/>
                </a:solidFill>
                <a:latin typeface="+mn-lt"/>
              </a:rPr>
              <a:t>The Samaritan</a:t>
            </a:r>
            <a:br>
              <a:rPr lang="en-US" sz="6700" b="1" dirty="0">
                <a:solidFill>
                  <a:schemeClr val="bg1"/>
                </a:solidFill>
                <a:latin typeface="+mn-lt"/>
              </a:rPr>
            </a:b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r>
              <a:rPr lang="en-US" sz="6700" b="1" dirty="0">
                <a:solidFill>
                  <a:schemeClr val="bg1"/>
                </a:solidFill>
                <a:latin typeface="+mn-lt"/>
              </a:rPr>
              <a:t>~~~~~~~~~~~~</a:t>
            </a:r>
            <a:br>
              <a:rPr lang="en-US" sz="6700" b="1" dirty="0">
                <a:solidFill>
                  <a:schemeClr val="bg1"/>
                </a:solidFill>
                <a:latin typeface="+mn-lt"/>
              </a:rPr>
            </a:br>
            <a:r>
              <a:rPr lang="en-US" sz="6700" b="1" dirty="0">
                <a:solidFill>
                  <a:schemeClr val="bg1"/>
                </a:solidFill>
                <a:latin typeface="+mn-lt"/>
              </a:rPr>
              <a:t>People Came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6AFC-E2B8-4EB3-B58F-DE0BD8D9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882684"/>
            <a:ext cx="7433421" cy="2975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5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5EFA-57F4-4A36-9579-4A7F652C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5" y="42204"/>
            <a:ext cx="7300686" cy="3601330"/>
          </a:xfrm>
        </p:spPr>
        <p:txBody>
          <a:bodyPr>
            <a:noAutofit/>
          </a:bodyPr>
          <a:lstStyle/>
          <a:p>
            <a:pPr algn="ctr"/>
            <a:r>
              <a:rPr lang="en-US" sz="6700" b="1" dirty="0">
                <a:solidFill>
                  <a:schemeClr val="bg1"/>
                </a:solidFill>
                <a:latin typeface="+mn-lt"/>
              </a:rPr>
              <a:t>The Samaritan</a:t>
            </a:r>
            <a:br>
              <a:rPr lang="en-US" sz="6700" b="1" dirty="0">
                <a:solidFill>
                  <a:schemeClr val="bg1"/>
                </a:solidFill>
                <a:latin typeface="+mn-lt"/>
              </a:rPr>
            </a:br>
            <a:br>
              <a:rPr lang="en-US" sz="1800" b="1" dirty="0">
                <a:solidFill>
                  <a:schemeClr val="bg1"/>
                </a:solidFill>
                <a:latin typeface="+mn-lt"/>
              </a:rPr>
            </a:br>
            <a:r>
              <a:rPr lang="en-US" sz="6700" b="1" dirty="0">
                <a:solidFill>
                  <a:schemeClr val="bg1"/>
                </a:solidFill>
                <a:latin typeface="+mn-lt"/>
              </a:rPr>
              <a:t>~~~~~~~~~~~~</a:t>
            </a:r>
            <a:br>
              <a:rPr lang="en-US" sz="6700" b="1" dirty="0">
                <a:solidFill>
                  <a:schemeClr val="bg1"/>
                </a:solidFill>
                <a:latin typeface="+mn-lt"/>
              </a:rPr>
            </a:br>
            <a:r>
              <a:rPr lang="en-US" sz="6700" b="1" dirty="0">
                <a:solidFill>
                  <a:schemeClr val="bg1"/>
                </a:solidFill>
                <a:latin typeface="+mn-lt"/>
              </a:rPr>
              <a:t>People Came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6AFC-E2B8-4EB3-B58F-DE0BD8D9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3882684"/>
            <a:ext cx="7433421" cy="2975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~~~~~~~~~~~~</a:t>
            </a:r>
          </a:p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</a:rPr>
              <a:t>He Was Available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12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6AFC-E2B8-4EB3-B58F-DE0BD8D9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6413"/>
            <a:ext cx="7388942" cy="55601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7200" b="1" dirty="0">
                <a:solidFill>
                  <a:schemeClr val="bg1"/>
                </a:solidFill>
              </a:rPr>
              <a:t>Jesus Wants Us   To Be Available Because We Can’t Love Others  Unless We Are</a:t>
            </a:r>
          </a:p>
        </p:txBody>
      </p:sp>
    </p:spTree>
    <p:extLst>
      <p:ext uri="{BB962C8B-B14F-4D97-AF65-F5344CB8AC3E}">
        <p14:creationId xmlns:p14="http://schemas.microsoft.com/office/powerpoint/2010/main" val="397322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86AFC-E2B8-4EB3-B58F-DE0BD8D96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68361"/>
            <a:ext cx="7388942" cy="50881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7200" b="1" dirty="0">
                <a:solidFill>
                  <a:schemeClr val="bg1"/>
                </a:solidFill>
              </a:rPr>
              <a:t>As You Go Through Your Day, What is Your Priority?</a:t>
            </a:r>
          </a:p>
        </p:txBody>
      </p:sp>
    </p:spTree>
    <p:extLst>
      <p:ext uri="{BB962C8B-B14F-4D97-AF65-F5344CB8AC3E}">
        <p14:creationId xmlns:p14="http://schemas.microsoft.com/office/powerpoint/2010/main" val="240822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112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Are You  Available?</vt:lpstr>
      <vt:lpstr>The Priest  And The Levite ~~~~~~~~~~~~</vt:lpstr>
      <vt:lpstr>The Priest  And The Levite ~~~~~~~~~~~~</vt:lpstr>
      <vt:lpstr>The Samaritan  ~~~~~~~~~~~~ </vt:lpstr>
      <vt:lpstr>The Samaritan  ~~~~~~~~~~~~ People Came First</vt:lpstr>
      <vt:lpstr>The Samaritan  ~~~~~~~~~~~~ People Came First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9</cp:revision>
  <dcterms:created xsi:type="dcterms:W3CDTF">2023-02-01T20:13:20Z</dcterms:created>
  <dcterms:modified xsi:type="dcterms:W3CDTF">2023-02-04T21:51:23Z</dcterms:modified>
</cp:coreProperties>
</file>