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9" r:id="rId5"/>
    <p:sldId id="258" r:id="rId6"/>
    <p:sldId id="259" r:id="rId7"/>
    <p:sldId id="260" r:id="rId8"/>
    <p:sldId id="268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3BD0-4623-4160-81AB-7602940FF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5A2BB-BDED-4C9B-8868-451024719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BE82-316D-48D0-B5FF-0FA4C2F5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103F1-0C4E-4E00-9860-87061C88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E259C-416F-4142-8F0C-D0FE0C39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FADA-8AD4-40C4-9C89-597B671C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3303A-A569-4728-B34C-5E4EE1B17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0F4B0-CCC2-48B4-AC98-2CFD1C3D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629C9-48C4-45FB-9DBB-2F55BA3E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0158-5883-48C6-82F1-058F52F6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CC4F9-3819-436C-AD64-B70B7F6CE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92CD8-BF32-4782-A041-0BF122A61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71491-95AF-4F18-AE58-2B0D7E16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CA98-DF48-42DD-9A75-88DAEA1A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5E669-9393-47D6-BE66-F5CDDC8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6E5E-23C8-4E37-8C2A-9A5A639E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DAD45-5F59-4346-A0F3-5C512A82C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B28F-A57D-43BA-946B-3C1EABA8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E186E-754F-4305-9EB3-C4A85AA3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A4690-D423-43FB-978C-7EE03331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34D7-E769-4E11-8F2C-A7B9E61F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F55CB-3C5F-4A8E-9E4C-FBCB19C5B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F0DA7-CE84-4573-B43A-551C50A8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18771-4C72-4399-901A-01ACC978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CDAC2-DA37-496E-87DC-14FF89B0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7CF1-CB90-41B0-BAE6-D951F430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2E1C-2CD4-4C5F-9DD9-16533B882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2C3EC-6ABD-4A58-8AF1-B602AC403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468A-F207-4DD5-9CB0-E46EC024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4716B-30B9-47FF-9071-4B94F804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4EC7B-BF7E-4135-95BE-EFD2B139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7974-AF08-461D-BBEA-A0D809C1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FFEC-A48A-4CED-9C14-D1292F600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6CF8D-5A19-4156-90E8-15CD5F895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33FB3-C21E-46A2-AB69-071D97AAF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BCB11-D602-4B79-9E55-38B0A67BF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534C29-D452-4AA0-81FF-D2AD1051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F577D-E214-4025-A142-EDF83696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F16997-C152-42F2-9205-B956CA28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C94C-75E1-410C-9B0B-F7756985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BA820-4503-428B-934F-56E2DF87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DDD59-ADF7-4509-8164-D10E5C9B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ED5F-BC62-48C0-9AEB-8BA6AE28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2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DFAFD-ECC6-4039-A75A-855F8447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9CB05-18A3-43D0-BBBF-CC99A216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F673E-5FF4-4511-88C3-E92B280E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251B-E6F9-4605-92DE-BC0A994C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CA170-F0C0-489B-9B1C-28D54C83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ECA02-66CD-41C4-A3E1-E7AEA0039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7DD0F-8DFE-43F5-8F9E-3BBDD87F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D37F0-1CFA-48E8-9DF6-74FAC429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8831C-F27E-4188-8D87-5C10F612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DE3-582E-4259-AB1C-A1E95ECD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08739-0469-4868-A034-57CC5B8C4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DD3E4-049F-4133-B3C1-548A907EA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13921-CD8D-41FB-B17F-37C30B4A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550C0-18CA-427A-AD50-DE3FC501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99CCC-0C56-43AA-8B44-E9AC9ED4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F42BCE-853A-47C5-8D38-1936DAB9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54D2B-B8AB-4037-BB29-15DB79EB8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4B60-1070-4564-A860-41768D44E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6A88-F798-4FBE-BF62-6A5D98138E10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CD6A6-C706-431F-8A73-37E5ED165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D4553-A20C-40A9-AD5D-1D1D77FDD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41FC-5EC4-4A86-BF46-18C692808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7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AFC8-73AF-456E-8C51-041371CFC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091084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+mn-lt"/>
              </a:rPr>
              <a:t>Thanks,                                    But No Thanks</a:t>
            </a:r>
            <a:br>
              <a:rPr lang="en-US" sz="96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9600" b="1" dirty="0">
                <a:latin typeface="+mn-lt"/>
              </a:rPr>
              <a:t>Luke 4:14-30</a:t>
            </a:r>
            <a:br>
              <a:rPr lang="en-US" sz="96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4800" b="1" dirty="0">
                <a:latin typeface="+mn-lt"/>
              </a:rPr>
              <a:t>(Matt. 7:28-29, Matt. </a:t>
            </a:r>
            <a:r>
              <a:rPr lang="en-US" sz="4800" b="1">
                <a:latin typeface="+mn-lt"/>
              </a:rPr>
              <a:t>18:20, </a:t>
            </a:r>
            <a:r>
              <a:rPr lang="en-US" sz="4800" b="1" dirty="0">
                <a:latin typeface="+mn-lt"/>
              </a:rPr>
              <a:t>John 4:46)</a:t>
            </a:r>
          </a:p>
        </p:txBody>
      </p:sp>
    </p:spTree>
    <p:extLst>
      <p:ext uri="{BB962C8B-B14F-4D97-AF65-F5344CB8AC3E}">
        <p14:creationId xmlns:p14="http://schemas.microsoft.com/office/powerpoint/2010/main" val="18407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AFC8-73AF-456E-8C51-041371CFC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8806"/>
            <a:ext cx="7315200" cy="3378225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+mn-lt"/>
              </a:rPr>
              <a:t>Jesus Goes         To Galilee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6D809-76BB-456D-A62A-0271A28FE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73152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BB40E-3FA2-45B9-8968-CDB0EB2C3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70" y="566058"/>
            <a:ext cx="4769645" cy="5393136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38637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4A77-2886-4961-BD40-9AC6C3EB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42819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21175-2A0E-4E78-8C29-3CEEB221F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43" y="0"/>
            <a:ext cx="6691086" cy="6618514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E81D429-F726-49CD-9E9D-2A6428240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66" y="1318802"/>
            <a:ext cx="6691085" cy="51740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/>
              <a:t>Jesus Gathers With                  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13229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001F-3082-459C-BEA4-2EF30E74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7787147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0683C-2EA2-42D7-A03D-99E94B306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2" y="0"/>
            <a:ext cx="5007428" cy="6492875"/>
          </a:xfrm>
          <a:prstGeom prst="rect">
            <a:avLst/>
          </a:prstGeom>
          <a:effectLst>
            <a:softEdge rad="762000"/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CDEB68-1D9A-4A7A-8838-715FC5EA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58645"/>
            <a:ext cx="7663542" cy="5218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Jesus Gives                His Gift</a:t>
            </a:r>
          </a:p>
          <a:p>
            <a:pPr marL="0" indent="0" algn="ctr">
              <a:buNone/>
            </a:pPr>
            <a:r>
              <a:rPr lang="en-US" sz="8000" b="1" dirty="0"/>
              <a:t>~~~~~~~~~</a:t>
            </a:r>
          </a:p>
        </p:txBody>
      </p:sp>
    </p:spTree>
    <p:extLst>
      <p:ext uri="{BB962C8B-B14F-4D97-AF65-F5344CB8AC3E}">
        <p14:creationId xmlns:p14="http://schemas.microsoft.com/office/powerpoint/2010/main" val="41406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001F-3082-459C-BEA4-2EF30E74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7787147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0683C-2EA2-42D7-A03D-99E94B306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2" y="0"/>
            <a:ext cx="5007428" cy="6492875"/>
          </a:xfrm>
          <a:prstGeom prst="rect">
            <a:avLst/>
          </a:prstGeom>
          <a:effectLst>
            <a:softEdge rad="762000"/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CDEB68-1D9A-4A7A-8838-715FC5EA6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58645"/>
            <a:ext cx="7663542" cy="5218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Jesus Gives                His Gift</a:t>
            </a:r>
          </a:p>
          <a:p>
            <a:pPr marL="0" indent="0" algn="ctr">
              <a:buNone/>
            </a:pPr>
            <a:r>
              <a:rPr lang="en-US" sz="8000" b="1" dirty="0"/>
              <a:t>~~~~~~~~~</a:t>
            </a:r>
          </a:p>
          <a:p>
            <a:pPr marL="0" indent="0" algn="ctr">
              <a:buNone/>
            </a:pPr>
            <a:r>
              <a:rPr lang="en-US" sz="8000" b="1" dirty="0"/>
              <a:t>Answered Prayer</a:t>
            </a:r>
          </a:p>
        </p:txBody>
      </p:sp>
    </p:spTree>
    <p:extLst>
      <p:ext uri="{BB962C8B-B14F-4D97-AF65-F5344CB8AC3E}">
        <p14:creationId xmlns:p14="http://schemas.microsoft.com/office/powerpoint/2010/main" val="22885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4DF9-A043-40A0-B2BE-8CD860BD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353"/>
            <a:ext cx="7138219" cy="543099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+mn-lt"/>
              </a:rPr>
              <a:t>Thanks,           But                    No Thanks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22CCCC-926E-41CA-81FB-28DD19417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5125"/>
            <a:ext cx="4934857" cy="6127750"/>
          </a:xfr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9734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DE33-E02C-4360-8A4A-ABA89DE9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" y="365125"/>
            <a:ext cx="748317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EBEF9-D55E-47AF-92EB-405EABC50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6" y="293175"/>
            <a:ext cx="4722760" cy="6271649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BC98BC-1BD4-48AE-9B36-A07E86D2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0057"/>
            <a:ext cx="7551174" cy="4086906"/>
          </a:xfrm>
          <a:effectLst>
            <a:softEdge rad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Jesus Go Away</a:t>
            </a:r>
          </a:p>
        </p:txBody>
      </p:sp>
    </p:spTree>
    <p:extLst>
      <p:ext uri="{BB962C8B-B14F-4D97-AF65-F5344CB8AC3E}">
        <p14:creationId xmlns:p14="http://schemas.microsoft.com/office/powerpoint/2010/main" val="5718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DE33-E02C-4360-8A4A-ABA89DE9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4" y="365125"/>
            <a:ext cx="748317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EBEF9-D55E-47AF-92EB-405EABC50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36" y="293175"/>
            <a:ext cx="4722760" cy="6271649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BC98BC-1BD4-48AE-9B36-A07E86D29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7924"/>
            <a:ext cx="7551174" cy="5469040"/>
          </a:xfrm>
          <a:effectLst>
            <a:softEdge rad="0"/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Because They         Send Jesus Away,                 They Miss Out          On                        Experiencing God</a:t>
            </a:r>
          </a:p>
        </p:txBody>
      </p:sp>
    </p:spTree>
    <p:extLst>
      <p:ext uri="{BB962C8B-B14F-4D97-AF65-F5344CB8AC3E}">
        <p14:creationId xmlns:p14="http://schemas.microsoft.com/office/powerpoint/2010/main" val="6417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DE33-E02C-4360-8A4A-ABA89DE99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343"/>
            <a:ext cx="12192000" cy="616968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+mn-lt"/>
              </a:rPr>
              <a:t>Do You Take                                           His Hand</a:t>
            </a:r>
            <a:br>
              <a:rPr lang="en-US" sz="60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6000" b="1" dirty="0">
                <a:latin typeface="+mn-lt"/>
              </a:rPr>
              <a:t>Or</a:t>
            </a:r>
            <a:br>
              <a:rPr lang="en-US" sz="66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r>
              <a:rPr lang="en-US" sz="6000" b="1" dirty="0">
                <a:latin typeface="+mn-lt"/>
              </a:rPr>
              <a:t>Watch Him                                                        Walk Away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EBEF9-D55E-47AF-92EB-405EABC50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88" y="0"/>
            <a:ext cx="4366455" cy="6676571"/>
          </a:xfrm>
          <a:prstGeom prst="rect">
            <a:avLst/>
          </a:prstGeom>
          <a:effectLst>
            <a:softEdge rad="4826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0A07E7-D6C5-4F2A-B0CA-C09C808A7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12" y="181429"/>
            <a:ext cx="4366455" cy="6676571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886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79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Thanks,                                    But No Thanks   Luke 4:14-30  (Matt. 7:28-29, Matt. 18:20, John 4:46)</vt:lpstr>
      <vt:lpstr>Jesus Goes         To Galilee</vt:lpstr>
      <vt:lpstr>PowerPoint Presentation</vt:lpstr>
      <vt:lpstr>PowerPoint Presentation</vt:lpstr>
      <vt:lpstr>PowerPoint Presentation</vt:lpstr>
      <vt:lpstr>Thanks,           But                    No Thanks</vt:lpstr>
      <vt:lpstr>PowerPoint Presentation</vt:lpstr>
      <vt:lpstr>PowerPoint Presentation</vt:lpstr>
      <vt:lpstr>Do You Take                                           His Hand  Or  Watch Him                                                        Walk Away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10</cp:revision>
  <dcterms:created xsi:type="dcterms:W3CDTF">2023-03-10T03:44:06Z</dcterms:created>
  <dcterms:modified xsi:type="dcterms:W3CDTF">2023-03-11T20:03:04Z</dcterms:modified>
</cp:coreProperties>
</file>