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5" r:id="rId8"/>
    <p:sldId id="261" r:id="rId9"/>
    <p:sldId id="264" r:id="rId10"/>
    <p:sldId id="267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456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48C7B-41E0-445F-9BEC-E8AC1074C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F950A3-4FC4-406A-8409-8E70078D8F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C73F4-9A57-4C93-BD15-BF55B99F3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3B5-0CFB-4378-B083-AD99AAF1362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FA3E0-3971-4A1C-BA0C-02884828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5C8DF8-8F9A-4980-8476-11BA2C7AA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D70F-8498-49B6-B173-02AF7E5C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4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996D4-9867-48F0-B291-AE3293317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06397A-A18B-49E5-9B7F-20FB134BA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DF387-F5B4-48FE-83B7-B3FA87B1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3B5-0CFB-4378-B083-AD99AAF1362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1FB10-DF70-49BC-AB7F-7C236B666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D6D176-7385-4AD8-90C5-EAEA0BEC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D70F-8498-49B6-B173-02AF7E5C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6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2E09AF-B9E1-4544-979E-79651D3153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DEA54-6348-480B-894A-AD56576F29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630343-1F60-4D60-9001-F42562EB0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3B5-0CFB-4378-B083-AD99AAF1362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8B1E6-B762-45C8-BA69-A0011C1EB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46C3B-D66A-4942-954D-8B8A03E4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D70F-8498-49B6-B173-02AF7E5C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18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1FEC-783E-4123-B294-AC26B623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27A32-2AB0-41B5-B04F-90824CEED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5F65AE-DF7D-426B-BF42-B38FE8993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3B5-0CFB-4378-B083-AD99AAF1362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C5149-7483-41E8-A4C0-CCDE75E11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9ADC4-F736-46F8-840E-D67543C4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D70F-8498-49B6-B173-02AF7E5C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6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AD744-0B79-43FC-8B11-4410513AF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674C30-DB6C-420C-8D87-2EB6E8997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45A714-40C9-452F-9F43-06D609A89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3B5-0CFB-4378-B083-AD99AAF1362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4BD68-2231-4311-87FA-6159D0283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46290-30BC-4E83-A59E-9CB85965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D70F-8498-49B6-B173-02AF7E5C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3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0669A-18F7-4C77-B02C-F2F96643F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9EACA-A2B0-4E41-A1B6-6B0312D672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D764D-2527-45A8-AD94-6036E4D47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82469-8B60-48E7-A49F-3FEF108E6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3B5-0CFB-4378-B083-AD99AAF1362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C70C6-2251-4812-A659-E04685C51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5EE75-BC3D-40FB-AED0-08D293EC1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D70F-8498-49B6-B173-02AF7E5C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44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30F98-FA42-4615-BC9B-EC4E1615F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D426C-43C6-479A-8866-F01C05912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51B9F-B02B-418E-A11C-52D5F67070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63AC93-70AF-40B3-AE9E-9AE05A1B5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F549BA-8915-4A28-AC8C-222071933D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2021E3-2783-4CC0-B679-51287F5A2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3B5-0CFB-4378-B083-AD99AAF1362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F1428D-1E43-4C44-AF4E-A34A93815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70AB9F-29C6-425B-B4B2-839C58D4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D70F-8498-49B6-B173-02AF7E5C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8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9B63-6D49-467D-B29A-4F1668A80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45ECC3-DDC4-4251-885B-B736A355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3B5-0CFB-4378-B083-AD99AAF1362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D8F732-6041-444B-8D03-D5AC02AB6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CAFD6C-D2DB-4DB2-A646-C9CD5773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D70F-8498-49B6-B173-02AF7E5C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7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9ADFD8-DE6E-45E0-A9A7-920C1080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3B5-0CFB-4378-B083-AD99AAF1362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257C9-B200-4CF7-83D9-3E244C67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4AAFC-0C48-4FA5-9A51-9488CB67D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D70F-8498-49B6-B173-02AF7E5C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A7071-020B-40CB-AA8E-A29AFB7D2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B9CFC-112A-4D06-BE43-96132FD4C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8C082B-0F2B-4580-8AA8-6195AD300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743515-FB7F-481D-BCAF-751D71A3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3B5-0CFB-4378-B083-AD99AAF1362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90939-43B3-401D-BE54-06B83604E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713291-1F4C-4CB6-BE08-DD43F0BA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D70F-8498-49B6-B173-02AF7E5C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001AA-CE79-4FE6-9686-A84C77BD1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DA45AA-FDB6-4164-836F-C65B19244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B05FE-08CA-490A-BC63-ECD67EC2FE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0664D-CF99-4D05-81F3-6FC713AFA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A3B5-0CFB-4378-B083-AD99AAF1362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F98D94-853F-4B89-953A-75E0FDD6D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C8344-E8B8-4458-BF6B-7FB663C5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3D70F-8498-49B6-B173-02AF7E5C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4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772650-48B8-4E20-B6E8-54A204C2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F7D7E6-5DF4-48D0-97EB-30AFC2720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63ECB-0499-4B72-9479-4C65D4192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57A3B5-0CFB-4378-B083-AD99AAF13621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1B912-A430-4D61-9DA4-06B62B0439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C98FA-858C-497B-953D-5E49BE66BB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3D70F-8498-49B6-B173-02AF7E5C0A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24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BA147-4122-4972-88F9-B57E4AA25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BE3254-1FAD-4051-BDD0-1BDB75F20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9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63D2-9426-459E-A66F-AD23F2DF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534" y="393895"/>
            <a:ext cx="7106266" cy="2433711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latin typeface="+mn-lt"/>
              </a:rPr>
              <a:t>Why does Jesus   bless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A039-2B8E-4A5F-86F0-E5BBB95A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534" y="2964425"/>
            <a:ext cx="7106265" cy="3661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So we can use  our blessings to bless others</a:t>
            </a:r>
          </a:p>
        </p:txBody>
      </p:sp>
    </p:spTree>
    <p:extLst>
      <p:ext uri="{BB962C8B-B14F-4D97-AF65-F5344CB8AC3E}">
        <p14:creationId xmlns:p14="http://schemas.microsoft.com/office/powerpoint/2010/main" val="336157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63D2-9426-459E-A66F-AD23F2DF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533" y="726342"/>
            <a:ext cx="7106266" cy="5079371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atin typeface="+mn-lt"/>
              </a:rPr>
              <a:t>The plan</a:t>
            </a:r>
            <a:br>
              <a:rPr lang="en-US" sz="7200" b="1" dirty="0">
                <a:latin typeface="+mn-lt"/>
              </a:rPr>
            </a:br>
            <a:r>
              <a:rPr lang="en-US" sz="7200" b="1" dirty="0">
                <a:latin typeface="+mn-lt"/>
              </a:rPr>
              <a:t>is to show</a:t>
            </a:r>
            <a:br>
              <a:rPr lang="en-US" sz="7200" b="1" dirty="0">
                <a:latin typeface="+mn-lt"/>
              </a:rPr>
            </a:br>
            <a:r>
              <a:rPr lang="en-US" sz="7200" b="1" dirty="0">
                <a:latin typeface="+mn-lt"/>
              </a:rPr>
              <a:t>who He is</a:t>
            </a:r>
            <a:br>
              <a:rPr lang="en-US" sz="7200" b="1" dirty="0">
                <a:latin typeface="+mn-lt"/>
              </a:rPr>
            </a:br>
            <a:r>
              <a:rPr lang="en-US" sz="7200" b="1" dirty="0">
                <a:latin typeface="+mn-lt"/>
              </a:rPr>
              <a:t>and </a:t>
            </a:r>
            <a:br>
              <a:rPr lang="en-US" sz="7200" b="1" dirty="0">
                <a:latin typeface="+mn-lt"/>
              </a:rPr>
            </a:br>
            <a:r>
              <a:rPr lang="en-US" sz="7200" b="1" dirty="0">
                <a:latin typeface="+mn-lt"/>
              </a:rPr>
              <a:t>all He offers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A039-2B8E-4A5F-86F0-E5BBB95A8B2F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247534" y="6176962"/>
            <a:ext cx="7106265" cy="9320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44951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63D2-9426-459E-A66F-AD23F2DF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534" y="0"/>
            <a:ext cx="7828353" cy="6505092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>
                <a:latin typeface="+mn-lt"/>
              </a:rPr>
              <a:t>Jesus will use           what we give                             to open                        someone’s eyes                          to His greatness                  and the eyes He opens                          may just be ours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A039-2B8E-4A5F-86F0-E5BBB95A8B2F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4247534" y="6176962"/>
            <a:ext cx="7106265" cy="93209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323926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703188-D25C-49A4-BB59-6E7722BC5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5" t="7106" b="68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50A69-51CF-4D6A-9B5E-E193327A5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0500" y="485336"/>
            <a:ext cx="7929716" cy="4483510"/>
          </a:xfrm>
        </p:spPr>
        <p:txBody>
          <a:bodyPr>
            <a:normAutofit/>
          </a:bodyPr>
          <a:lstStyle/>
          <a:p>
            <a:r>
              <a:rPr lang="en-US" sz="8000" b="1" dirty="0">
                <a:latin typeface="+mn-lt"/>
              </a:rPr>
              <a:t>Keeping Our Promise</a:t>
            </a:r>
            <a:br>
              <a:rPr lang="en-US" sz="2400" dirty="0"/>
            </a:br>
            <a:br>
              <a:rPr lang="en-US" sz="2400" dirty="0"/>
            </a:br>
            <a:r>
              <a:rPr lang="en-US" sz="7200" b="1" dirty="0">
                <a:latin typeface="+mn-lt"/>
              </a:rPr>
              <a:t>Luke 19:28-38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276409-F90B-47EC-9F49-4AC891C1D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0500" y="5584874"/>
            <a:ext cx="7931500" cy="1111347"/>
          </a:xfrm>
        </p:spPr>
        <p:txBody>
          <a:bodyPr>
            <a:normAutofit/>
          </a:bodyPr>
          <a:lstStyle/>
          <a:p>
            <a:r>
              <a:rPr lang="en-US" sz="4800" b="1" dirty="0"/>
              <a:t>(Zachariah 9:9)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14C87-BFED-475B-86B9-045C0BCC9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" y="0"/>
            <a:ext cx="4079630" cy="6372664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156902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AFE65-1428-4FF6-8155-D1D430BDD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2284" y="365125"/>
            <a:ext cx="7929716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99780-093A-4C7D-82F7-53F24A50A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2284" y="2675654"/>
            <a:ext cx="7506929" cy="4023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dirty="0"/>
              <a:t>An Agreement</a:t>
            </a:r>
          </a:p>
        </p:txBody>
      </p:sp>
    </p:spTree>
    <p:extLst>
      <p:ext uri="{BB962C8B-B14F-4D97-AF65-F5344CB8AC3E}">
        <p14:creationId xmlns:p14="http://schemas.microsoft.com/office/powerpoint/2010/main" val="170577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63D2-9426-459E-A66F-AD23F2DF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534" y="1176286"/>
            <a:ext cx="7106266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latin typeface="+mn-lt"/>
              </a:rPr>
              <a:t>Our Promise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A039-2B8E-4A5F-86F0-E5BBB95A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534" y="2964425"/>
            <a:ext cx="7106265" cy="3212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To give Jesus our hearts and lives</a:t>
            </a:r>
          </a:p>
        </p:txBody>
      </p:sp>
    </p:spTree>
    <p:extLst>
      <p:ext uri="{BB962C8B-B14F-4D97-AF65-F5344CB8AC3E}">
        <p14:creationId xmlns:p14="http://schemas.microsoft.com/office/powerpoint/2010/main" val="998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63D2-9426-459E-A66F-AD23F2DF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534" y="542106"/>
            <a:ext cx="7944466" cy="1325563"/>
          </a:xfrm>
        </p:spPr>
        <p:txBody>
          <a:bodyPr>
            <a:normAutofit/>
          </a:bodyPr>
          <a:lstStyle/>
          <a:p>
            <a:pPr algn="ctr"/>
            <a:endParaRPr lang="en-US" sz="7200" b="1" u="sng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A039-2B8E-4A5F-86F0-E5BBB95A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9595" y="1622321"/>
            <a:ext cx="7780343" cy="4837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/>
              <a:t>Let me know what                       you need,    </a:t>
            </a:r>
            <a:r>
              <a:rPr lang="en-US" sz="6500" b="1" dirty="0"/>
              <a:t>                     </a:t>
            </a:r>
            <a:r>
              <a:rPr lang="en-US" sz="5200" b="1" dirty="0"/>
              <a:t>                                             </a:t>
            </a:r>
            <a:r>
              <a:rPr lang="en-US" sz="6000" b="1" dirty="0"/>
              <a:t>when you need it                   and</a:t>
            </a:r>
            <a:r>
              <a:rPr lang="en-US" sz="5200" b="1" dirty="0"/>
              <a:t>                                             </a:t>
            </a:r>
            <a:r>
              <a:rPr lang="en-US" sz="6000" b="1" dirty="0"/>
              <a:t>it is yours</a:t>
            </a:r>
          </a:p>
        </p:txBody>
      </p:sp>
    </p:spTree>
    <p:extLst>
      <p:ext uri="{BB962C8B-B14F-4D97-AF65-F5344CB8AC3E}">
        <p14:creationId xmlns:p14="http://schemas.microsoft.com/office/powerpoint/2010/main" val="269224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63D2-9426-459E-A66F-AD23F2DF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534" y="1176286"/>
            <a:ext cx="710626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u="sng" dirty="0">
                <a:latin typeface="+mn-lt"/>
              </a:rPr>
              <a:t>When we hear Jesus say, “I have need of it.”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A039-2B8E-4A5F-86F0-E5BBB95A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535" y="3439551"/>
            <a:ext cx="7106265" cy="3212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We Hesitate</a:t>
            </a:r>
          </a:p>
        </p:txBody>
      </p:sp>
    </p:spTree>
    <p:extLst>
      <p:ext uri="{BB962C8B-B14F-4D97-AF65-F5344CB8AC3E}">
        <p14:creationId xmlns:p14="http://schemas.microsoft.com/office/powerpoint/2010/main" val="392574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63D2-9426-459E-A66F-AD23F2DF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534" y="1176286"/>
            <a:ext cx="710626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u="sng" dirty="0">
                <a:latin typeface="+mn-lt"/>
              </a:rPr>
              <a:t>When we hear Jesus say, “I have need of it.”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A039-2B8E-4A5F-86F0-E5BBB95A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535" y="3439551"/>
            <a:ext cx="7106265" cy="32125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b="1" dirty="0"/>
              <a:t>We Hesitate</a:t>
            </a:r>
          </a:p>
          <a:p>
            <a:pPr marL="0" indent="0" algn="ctr">
              <a:buNone/>
            </a:pPr>
            <a:r>
              <a:rPr lang="en-US" sz="7200" b="1" dirty="0"/>
              <a:t>The reason: Control</a:t>
            </a:r>
          </a:p>
        </p:txBody>
      </p:sp>
    </p:spTree>
    <p:extLst>
      <p:ext uri="{BB962C8B-B14F-4D97-AF65-F5344CB8AC3E}">
        <p14:creationId xmlns:p14="http://schemas.microsoft.com/office/powerpoint/2010/main" val="396040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7703188-D25C-49A4-BB59-6E7722BC5E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95" t="7106" b="683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550A69-51CF-4D6A-9B5E-E193327A5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1845" y="485336"/>
            <a:ext cx="7964129" cy="6652884"/>
          </a:xfrm>
        </p:spPr>
        <p:txBody>
          <a:bodyPr>
            <a:noAutofit/>
          </a:bodyPr>
          <a:lstStyle/>
          <a:p>
            <a:r>
              <a:rPr lang="en-US" sz="6600" b="1" dirty="0">
                <a:latin typeface="+mn-lt"/>
              </a:rPr>
              <a:t>“To the </a:t>
            </a:r>
            <a:r>
              <a:rPr lang="en-US" sz="6600" b="1" cap="small" dirty="0">
                <a:latin typeface="+mn-lt"/>
              </a:rPr>
              <a:t>Lord</a:t>
            </a:r>
            <a:r>
              <a:rPr lang="en-US" sz="6600" b="1" dirty="0">
                <a:latin typeface="+mn-lt"/>
              </a:rPr>
              <a:t> your God belong the heavens, even the highest heavens, the earth and everything in it.”</a:t>
            </a:r>
            <a:br>
              <a:rPr lang="en-US" sz="6600" b="1" dirty="0">
                <a:latin typeface="+mn-lt"/>
              </a:rPr>
            </a:br>
            <a:br>
              <a:rPr lang="en-US" sz="1800" b="1" dirty="0">
                <a:latin typeface="+mn-lt"/>
              </a:rPr>
            </a:br>
            <a:r>
              <a:rPr lang="en-US" sz="4800" b="1" dirty="0">
                <a:latin typeface="+mn-lt"/>
              </a:rPr>
              <a:t>Deuteronomy 10:48</a:t>
            </a:r>
            <a:br>
              <a:rPr lang="en-US" sz="6600" b="1" dirty="0">
                <a:latin typeface="+mn-lt"/>
              </a:rPr>
            </a:br>
            <a:r>
              <a:rPr lang="en-US" sz="6600" b="1" dirty="0">
                <a:latin typeface="+mn-lt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214C87-BFED-475B-86B9-045C0BCC9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70" y="0"/>
            <a:ext cx="4079630" cy="6372664"/>
          </a:xfrm>
          <a:prstGeom prst="rect">
            <a:avLst/>
          </a:prstGeom>
          <a:effectLst>
            <a:softEdge rad="469900"/>
          </a:effectLst>
        </p:spPr>
      </p:pic>
    </p:spTree>
    <p:extLst>
      <p:ext uri="{BB962C8B-B14F-4D97-AF65-F5344CB8AC3E}">
        <p14:creationId xmlns:p14="http://schemas.microsoft.com/office/powerpoint/2010/main" val="449814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063D2-9426-459E-A66F-AD23F2DF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7534" y="393895"/>
            <a:ext cx="7106266" cy="2433711"/>
          </a:xfrm>
        </p:spPr>
        <p:txBody>
          <a:bodyPr>
            <a:normAutofit/>
          </a:bodyPr>
          <a:lstStyle/>
          <a:p>
            <a:pPr algn="ctr"/>
            <a:r>
              <a:rPr lang="en-US" sz="7200" b="1" u="sng" dirty="0">
                <a:latin typeface="+mn-lt"/>
              </a:rPr>
              <a:t>Why does Jesus bless us?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2BA039-2B8E-4A5F-86F0-E5BBB95A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7534" y="2964425"/>
            <a:ext cx="7106265" cy="366145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b="1" dirty="0"/>
          </a:p>
        </p:txBody>
      </p:sp>
    </p:spTree>
    <p:extLst>
      <p:ext uri="{BB962C8B-B14F-4D97-AF65-F5344CB8AC3E}">
        <p14:creationId xmlns:p14="http://schemas.microsoft.com/office/powerpoint/2010/main" val="74138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163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Keeping Our Promise  Luke 19:28-38</vt:lpstr>
      <vt:lpstr>PowerPoint Presentation</vt:lpstr>
      <vt:lpstr>Our Promise</vt:lpstr>
      <vt:lpstr>PowerPoint Presentation</vt:lpstr>
      <vt:lpstr>When we hear Jesus say, “I have need of it.”</vt:lpstr>
      <vt:lpstr>When we hear Jesus say, “I have need of it.”</vt:lpstr>
      <vt:lpstr>“To the Lord your God belong the heavens, even the highest heavens, the earth and everything in it.”  Deuteronomy 10:48  </vt:lpstr>
      <vt:lpstr>Why does Jesus bless us?</vt:lpstr>
      <vt:lpstr>Why does Jesus   bless us?</vt:lpstr>
      <vt:lpstr>The plan is to show who He is and  all He offers</vt:lpstr>
      <vt:lpstr>Jesus will use           what we give                             to open                        someone’s eyes                          to His greatness                  and the eyes He opens                          may just be ours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</dc:creator>
  <cp:lastModifiedBy>brade</cp:lastModifiedBy>
  <cp:revision>11</cp:revision>
  <dcterms:created xsi:type="dcterms:W3CDTF">2023-03-17T19:22:01Z</dcterms:created>
  <dcterms:modified xsi:type="dcterms:W3CDTF">2023-03-19T13:11:08Z</dcterms:modified>
</cp:coreProperties>
</file>