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72" r:id="rId6"/>
    <p:sldId id="263" r:id="rId7"/>
    <p:sldId id="264" r:id="rId8"/>
    <p:sldId id="265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370A-9E21-4B1C-A3C6-6038CE5A2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AF2F5-F52C-40BE-906C-FE5158102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87626-2D37-447D-A5CB-65B3B7F8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B517-73D2-4869-8B6A-50574D1FAD74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9B1C9-104C-4BF0-BEEB-32F78B32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816A-9797-4F5A-A09C-ECCA8E7D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A9B8-39B9-4C05-B1C6-2D158E88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FBD5-10F3-4720-A322-52532B7D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89B5B-DEC6-4526-A026-77A352A69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FFE4E-FC36-431F-AFC5-B5E9E7E9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B517-73D2-4869-8B6A-50574D1FAD74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FC97-1178-4069-A3E4-E9EDC3D5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A4864-E6D3-4EEE-94F6-C29D45A5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A9B8-39B9-4C05-B1C6-2D158E88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9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1E1901-F130-4C09-9600-98255AB8E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BEFEF-4586-426E-BA87-701C5C376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37FA8-AC88-45DF-9566-97BB1A29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B517-73D2-4869-8B6A-50574D1FAD74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0552C-98A9-4566-9AB0-300FBE61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D4A69-C038-41B1-8205-678D368F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A9B8-39B9-4C05-B1C6-2D158E88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66E6-3868-42BD-9024-77EF03BB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70664-AF19-4B06-860C-3ED2FF49E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96761-5887-4F33-B217-53F6FF18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B517-73D2-4869-8B6A-50574D1FAD74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AAE67-6CCD-4077-AA8A-9FD976E0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E1ADA-50FD-4678-9B0C-CFBC75EF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A9B8-39B9-4C05-B1C6-2D158E88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6E08-2BFC-4873-8018-1126A42D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CB966-B363-4AFF-8511-3E4D4CCD5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B0947-20C7-4234-BAA7-B5267D93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B517-73D2-4869-8B6A-50574D1FAD74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BB796-0DE1-4DCC-B66F-104CCCA3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EDC04-2AAE-4DDA-A0CE-B11FE45E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A9B8-39B9-4C05-B1C6-2D158E88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23F3-5D74-4A2E-8586-FCF9AC95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80681-2812-4486-B893-E3C32F089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54A2F-2448-48F7-A255-0533399EB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08C7C-3241-4E0C-B625-2BADCA13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B517-73D2-4869-8B6A-50574D1FAD74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E313F-AEE7-4CEF-B5DC-34822C4B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CCAD9-560B-4A0A-BC49-8E355E91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A9B8-39B9-4C05-B1C6-2D158E88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3DDD-2D39-4EA9-AD12-7343FD68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E28AA-4359-4CF9-941D-C2EC41792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DFB49-2E53-4D4F-90ED-5EB96E499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EFD71-00CA-4BF6-BFA7-E298E9C4A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2FFE3-6E93-4CA2-8A18-89EC751BB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C16A2-6076-4C38-B539-4EE51E91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B517-73D2-4869-8B6A-50574D1FAD74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31071-31FF-460B-9787-2D741916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FF0C9-081C-4446-9479-12179A0B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A9B8-39B9-4C05-B1C6-2D158E88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C41-8FA9-4E83-9C31-48778C67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19D81-7EFD-4DFB-BD91-499548BE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B517-73D2-4869-8B6A-50574D1FAD74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09DBB-E8C6-4EEE-ADF2-4FEC790E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6410E-9A40-47A5-9B96-D015878E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A9B8-39B9-4C05-B1C6-2D158E88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4D3BF-2A15-4327-9FF4-92A765C7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B517-73D2-4869-8B6A-50574D1FAD74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0120C-0F1A-40BA-8A38-2455495E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A57F9-29EB-49E0-98F3-04928C0B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A9B8-39B9-4C05-B1C6-2D158E88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348F-2F69-4E91-8521-205360B1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43158-A3FF-49E6-BB85-96F1AC1CD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DE73E-FD3F-454C-AF71-6BBE32590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343C9-ECC0-4626-8D70-C1FB0714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B517-73D2-4869-8B6A-50574D1FAD74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6FF77-1AB3-40FB-9D2F-EEC16643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2E8E5-3408-41A4-BB87-8D1F4EE5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A9B8-39B9-4C05-B1C6-2D158E88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AE14-147F-423F-8C8A-AF656DA3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2805AC-0668-402A-BFEC-10D80F519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4420-2BA3-48B4-9E74-F847E059E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B1703-FADE-473B-912D-4583B9DA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B517-73D2-4869-8B6A-50574D1FAD74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1D442-1ECF-4329-BFEE-774A168E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BDD28-1E50-4562-854D-551D011C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A9B8-39B9-4C05-B1C6-2D158E88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5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D1E45-BAD7-40D8-9B8F-D3F16C80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C2E82-0917-4445-B4A4-E8223A17B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46A69-663C-4C62-987A-DCD76E230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9B517-73D2-4869-8B6A-50574D1FAD74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83618-9D27-428F-9265-507CA548A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4BDBD-1CA5-4CB2-9407-4396F2696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5A9B8-39B9-4C05-B1C6-2D158E88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2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3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2B94-F536-42BC-A19E-C9DABAB3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342" y="348343"/>
            <a:ext cx="8287658" cy="512354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latin typeface="+mn-lt"/>
              </a:rPr>
              <a:t>Jesus is</a:t>
            </a:r>
            <a:br>
              <a:rPr lang="en-US" sz="8000" b="1" dirty="0">
                <a:latin typeface="+mn-lt"/>
              </a:rPr>
            </a:br>
            <a:r>
              <a:rPr lang="en-US" sz="8000" b="1" dirty="0">
                <a:latin typeface="+mn-lt"/>
              </a:rPr>
              <a:t>unstoppable</a:t>
            </a:r>
            <a:br>
              <a:rPr lang="en-US" sz="8000" b="1" dirty="0">
                <a:latin typeface="+mn-lt"/>
              </a:rPr>
            </a:br>
            <a:r>
              <a:rPr lang="en-US" sz="8000" b="1" dirty="0">
                <a:latin typeface="+mn-lt"/>
              </a:rPr>
              <a:t>in your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91C8F-88A3-4989-9C59-836C2FB5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342" y="5573485"/>
            <a:ext cx="8287658" cy="6034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2B94-F536-42BC-A19E-C9DABAB3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342" y="348343"/>
            <a:ext cx="8287658" cy="512354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latin typeface="+mn-lt"/>
              </a:rPr>
              <a:t>Unstoppable</a:t>
            </a:r>
            <a:br>
              <a:rPr lang="en-US" sz="72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8000" b="1" dirty="0">
                <a:latin typeface="+mn-lt"/>
              </a:rPr>
              <a:t>Luke 19:28-40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91C8F-88A3-4989-9C59-836C2FB5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342" y="4965895"/>
            <a:ext cx="8287658" cy="12110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(Isaiah 55:12; Psalm 19:1-4;  John 14:6; 2 Corinthians 4:8-9)</a:t>
            </a:r>
          </a:p>
        </p:txBody>
      </p:sp>
    </p:spTree>
    <p:extLst>
      <p:ext uri="{BB962C8B-B14F-4D97-AF65-F5344CB8AC3E}">
        <p14:creationId xmlns:p14="http://schemas.microsoft.com/office/powerpoint/2010/main" val="22401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2B94-F536-42BC-A19E-C9DABAB3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342" y="348343"/>
            <a:ext cx="8287658" cy="512354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latin typeface="+mn-lt"/>
              </a:rPr>
              <a:t>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91C8F-88A3-4989-9C59-836C2FB5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342" y="5573485"/>
            <a:ext cx="8287658" cy="6034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2B94-F536-42BC-A19E-C9DABAB3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342" y="681038"/>
            <a:ext cx="8287658" cy="2267857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>
                <a:latin typeface="+mn-lt"/>
              </a:rPr>
              <a:t>The Pharisees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91C8F-88A3-4989-9C59-836C2FB5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342" y="2948895"/>
            <a:ext cx="8287658" cy="2911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4053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2B94-F536-42BC-A19E-C9DABAB3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342" y="681038"/>
            <a:ext cx="8287658" cy="2267857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>
                <a:latin typeface="+mn-lt"/>
              </a:rPr>
              <a:t>The Pharisees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91C8F-88A3-4989-9C59-836C2FB5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342" y="2948895"/>
            <a:ext cx="8287658" cy="2911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/>
              <a:t>They are not</a:t>
            </a:r>
          </a:p>
          <a:p>
            <a:pPr marL="0" indent="0" algn="ctr">
              <a:buNone/>
            </a:pPr>
            <a:r>
              <a:rPr lang="en-US" sz="8000" b="1" dirty="0"/>
              <a:t>happy</a:t>
            </a:r>
          </a:p>
        </p:txBody>
      </p:sp>
    </p:spTree>
    <p:extLst>
      <p:ext uri="{BB962C8B-B14F-4D97-AF65-F5344CB8AC3E}">
        <p14:creationId xmlns:p14="http://schemas.microsoft.com/office/powerpoint/2010/main" val="254146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2B94-F536-42BC-A19E-C9DABAB3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342" y="681038"/>
            <a:ext cx="8287658" cy="2267857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>
                <a:latin typeface="+mn-lt"/>
              </a:rPr>
              <a:t>The Pharisees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91C8F-88A3-4989-9C59-836C2FB5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342" y="2948895"/>
            <a:ext cx="8287658" cy="2911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/>
              <a:t>They confront</a:t>
            </a:r>
          </a:p>
          <a:p>
            <a:pPr marL="0" indent="0" algn="ctr">
              <a:buNone/>
            </a:pPr>
            <a:r>
              <a:rPr lang="en-US" sz="8000" b="1" dirty="0"/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959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2B94-F536-42BC-A19E-C9DABAB3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342" y="681038"/>
            <a:ext cx="8287658" cy="2267857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>
                <a:latin typeface="+mn-lt"/>
              </a:rPr>
              <a:t>The Pharisees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91C8F-88A3-4989-9C59-836C2FB5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342" y="2948895"/>
            <a:ext cx="8287658" cy="2911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/>
              <a:t>They are trying to</a:t>
            </a:r>
          </a:p>
          <a:p>
            <a:pPr marL="0" indent="0" algn="ctr">
              <a:buNone/>
            </a:pPr>
            <a:r>
              <a:rPr lang="en-US" sz="8000" b="1" dirty="0"/>
              <a:t>silence the truth</a:t>
            </a:r>
          </a:p>
        </p:txBody>
      </p:sp>
    </p:spTree>
    <p:extLst>
      <p:ext uri="{BB962C8B-B14F-4D97-AF65-F5344CB8AC3E}">
        <p14:creationId xmlns:p14="http://schemas.microsoft.com/office/powerpoint/2010/main" val="22911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2B94-F536-42BC-A19E-C9DABAB3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342" y="348343"/>
            <a:ext cx="8287658" cy="512354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latin typeface="+mn-lt"/>
              </a:rPr>
              <a:t>The truth is</a:t>
            </a:r>
            <a:br>
              <a:rPr lang="en-US" sz="8000" b="1" dirty="0">
                <a:latin typeface="+mn-lt"/>
              </a:rPr>
            </a:br>
            <a:r>
              <a:rPr lang="en-US" sz="8000" b="1" dirty="0">
                <a:latin typeface="+mn-lt"/>
              </a:rPr>
              <a:t>unstoppable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91C8F-88A3-4989-9C59-836C2FB5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342" y="5573485"/>
            <a:ext cx="8287658" cy="6034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7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2B94-F536-42BC-A19E-C9DABAB3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342" y="348343"/>
            <a:ext cx="8287658" cy="512354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latin typeface="+mn-lt"/>
              </a:rPr>
              <a:t>Jesus is</a:t>
            </a:r>
            <a:br>
              <a:rPr lang="en-US" sz="8000" b="1" dirty="0">
                <a:latin typeface="+mn-lt"/>
              </a:rPr>
            </a:br>
            <a:r>
              <a:rPr lang="en-US" sz="8000" b="1" dirty="0">
                <a:latin typeface="+mn-lt"/>
              </a:rPr>
              <a:t>unstoppable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91C8F-88A3-4989-9C59-836C2FB5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342" y="5573485"/>
            <a:ext cx="8287658" cy="6034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60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Unstoppable  Luke 19:28-40</vt:lpstr>
      <vt:lpstr>The Scene</vt:lpstr>
      <vt:lpstr>The Pharisees</vt:lpstr>
      <vt:lpstr>The Pharisees</vt:lpstr>
      <vt:lpstr>The Pharisees</vt:lpstr>
      <vt:lpstr>The Pharisees</vt:lpstr>
      <vt:lpstr>The truth is unstoppable</vt:lpstr>
      <vt:lpstr>Jesus is unstoppable</vt:lpstr>
      <vt:lpstr>Jesus is unstoppable in your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10</cp:revision>
  <dcterms:created xsi:type="dcterms:W3CDTF">2023-03-25T17:13:02Z</dcterms:created>
  <dcterms:modified xsi:type="dcterms:W3CDTF">2023-03-25T19:45:24Z</dcterms:modified>
</cp:coreProperties>
</file>