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B599-AFF2-429A-AB07-C5FB07C5B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DE6B7-4C48-4F50-8A82-C34945997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B637-5FE7-4541-B6D8-BDB5426D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8441-1443-4937-B3CB-1436BB73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C95B-B322-4D7D-B69E-06647122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6571-A749-4774-B8A9-0DE8D4B1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69490-5030-443F-9A9B-44669208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D95D-2EE5-4D19-91EB-4FE93574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6A28-E7AC-4007-B6B8-3EB8E352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9EF71-727E-43FA-962F-89595BB8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FC507-1C3F-4000-B419-AD9A4E98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EC19C-4883-439B-97A1-FAFAF7C0B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842D8-610E-4A5D-96FB-25DE4B43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F73D9-4C8E-4075-8A3B-B832502E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AB7A3-768A-4B85-A8A1-3E75B774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6D77-EC7F-4DDD-AB0E-8001B53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8B35-C024-4A06-8767-E8FBE543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C0D5-869B-49B3-9158-8F8FB143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FFFD-4FBA-4BB9-B304-A3898826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4ADD-8512-4ECD-A52A-E7BD73A4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A2CA-6787-4D0E-BEE4-F04040F4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7DDE-5BFE-40CD-871A-948EA2163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7B45-2D4B-4220-AA7B-B7E23154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BC0E-EF0F-4007-A5F5-738E18CA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56737-ACC4-4FAA-B480-55CEC733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0944-B947-4F98-85DE-751EC297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71B5-EC10-46CC-9DC9-663B17980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235B0-59DC-4473-B944-173918777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19363-1100-4DA9-88A5-4E5B48C2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EB35-CEDD-41DA-BDAD-3F1E793A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55600-EA21-45F6-8427-A1F72D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B453-1C87-4319-9C3F-83BD69A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AD3B-CC82-4D85-B3E7-259558C2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E1DAF-9BB2-48AB-9878-9F727D574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009D2-87CE-4675-8E52-954AD3CCD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41DDB-E6DE-4A6C-9146-967191D74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CAD29-DD7E-4E37-9E70-A1E152D6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6636E-4C83-440F-A55D-964A66F6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66EB4F-D37B-442C-B97B-1037BBAE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6F3A-F317-437C-B20A-4AB63C49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98FE2-D3C0-4D89-8DC8-AE3B0604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9E781-665C-4E1E-96C0-B0DE4E9C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6DF96-A9E1-4518-AEFA-5339A842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827FC-E72D-4629-9792-DD31F90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021CD-B914-46C4-8662-41A6C56F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34AAA-EF8F-40F5-B218-0EC7E22C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7C8C-CF13-4475-B194-B13DF1BE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502B-86D8-4A7B-B00B-4B8C620A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6C040-A8C2-46D5-8E01-6427F81B8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7C993-4928-4282-AE8F-2DD5AEC7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3B2D1-696A-4A33-8C06-EB98EE2D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FACEE-BF0C-483F-8113-19C1EC44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24C5-B1C6-4C18-B84C-1A9FBA00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5B761-A04C-4662-9EF4-88519181F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2563-762E-4090-B6A3-6A51C33BF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9085-DBB3-4F96-9BFC-6F92AA8B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8E6BE-4C69-401B-9F9D-605A8C24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ED86E-65CE-4404-9BD4-E9C10AD5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48CAD-CA74-49A9-B7C6-D7733DA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332FB-C6B6-40AA-8F7D-067F580AC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1D664-C4A2-4581-B5BE-4574E861F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35C43-E858-45D9-B4EB-6E9BFB48A7B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D16A-CBE3-4D5B-BC99-106D7935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4B8BE-0FEA-4757-B488-3DD2EC2ED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60561-764F-4D25-B585-A4AFF4AE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0DD88-8746-4CC5-95FF-DD79C47D0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04" y="-176981"/>
            <a:ext cx="7257285" cy="77724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softEdge rad="1270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88E29-CD9D-4E29-B4AC-075328BCF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7257285" cy="3198914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+mn-lt"/>
              </a:rPr>
              <a:t>Distracted</a:t>
            </a:r>
            <a:br>
              <a:rPr lang="en-US" sz="72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8800" b="1" dirty="0">
                <a:latin typeface="+mn-lt"/>
              </a:rPr>
              <a:t>Luke 10:31-48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524CF-0453-4B6E-BD26-08E86C1BE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0" y="5257799"/>
            <a:ext cx="7049729" cy="12609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6723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Jesus’                    Invitation</a:t>
            </a:r>
          </a:p>
          <a:p>
            <a:pPr marL="0" indent="0" algn="ctr">
              <a:buNone/>
            </a:pPr>
            <a:r>
              <a:rPr lang="en-US" b="1" dirty="0"/>
              <a:t>~~~~~~~~~~~~~~~~~~~~~~~~~~~~~</a:t>
            </a:r>
          </a:p>
        </p:txBody>
      </p:sp>
    </p:spTree>
    <p:extLst>
      <p:ext uri="{BB962C8B-B14F-4D97-AF65-F5344CB8AC3E}">
        <p14:creationId xmlns:p14="http://schemas.microsoft.com/office/powerpoint/2010/main" val="8890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6723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Jesus’                  Invitation</a:t>
            </a:r>
          </a:p>
          <a:p>
            <a:pPr marL="0" indent="0" algn="ctr">
              <a:buNone/>
            </a:pPr>
            <a:r>
              <a:rPr lang="en-US" b="1" dirty="0"/>
              <a:t>~~~~~~~~~~~~~~~~~~~~~~~~~~~~~</a:t>
            </a:r>
          </a:p>
          <a:p>
            <a:pPr marL="0" indent="0" algn="ctr">
              <a:buNone/>
            </a:pPr>
            <a:r>
              <a:rPr lang="en-US" sz="8800" b="1" dirty="0"/>
              <a:t>Spend Time With Me</a:t>
            </a:r>
          </a:p>
        </p:txBody>
      </p:sp>
    </p:spTree>
    <p:extLst>
      <p:ext uri="{BB962C8B-B14F-4D97-AF65-F5344CB8AC3E}">
        <p14:creationId xmlns:p14="http://schemas.microsoft.com/office/powerpoint/2010/main" val="8331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300452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Only As We        Give Ourselves                  To Jesus                        Can He Give Himself To Us</a:t>
            </a:r>
          </a:p>
        </p:txBody>
      </p:sp>
    </p:spTree>
    <p:extLst>
      <p:ext uri="{BB962C8B-B14F-4D97-AF65-F5344CB8AC3E}">
        <p14:creationId xmlns:p14="http://schemas.microsoft.com/office/powerpoint/2010/main" val="22141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7906"/>
            <a:ext cx="7300452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Are We                    Making Time                     For Jesus                      Every Day?</a:t>
            </a:r>
          </a:p>
        </p:txBody>
      </p:sp>
    </p:spTree>
    <p:extLst>
      <p:ext uri="{BB962C8B-B14F-4D97-AF65-F5344CB8AC3E}">
        <p14:creationId xmlns:p14="http://schemas.microsoft.com/office/powerpoint/2010/main" val="13567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0792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Martha’s                    Invitation</a:t>
            </a:r>
          </a:p>
        </p:txBody>
      </p:sp>
    </p:spTree>
    <p:extLst>
      <p:ext uri="{BB962C8B-B14F-4D97-AF65-F5344CB8AC3E}">
        <p14:creationId xmlns:p14="http://schemas.microsoft.com/office/powerpoint/2010/main" val="15094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0792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The Preparation</a:t>
            </a:r>
          </a:p>
        </p:txBody>
      </p:sp>
    </p:spTree>
    <p:extLst>
      <p:ext uri="{BB962C8B-B14F-4D97-AF65-F5344CB8AC3E}">
        <p14:creationId xmlns:p14="http://schemas.microsoft.com/office/powerpoint/2010/main" val="38731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0792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The Frustration</a:t>
            </a:r>
          </a:p>
        </p:txBody>
      </p:sp>
    </p:spTree>
    <p:extLst>
      <p:ext uri="{BB962C8B-B14F-4D97-AF65-F5344CB8AC3E}">
        <p14:creationId xmlns:p14="http://schemas.microsoft.com/office/powerpoint/2010/main" val="39249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70792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The Confrontation</a:t>
            </a:r>
          </a:p>
        </p:txBody>
      </p:sp>
    </p:spTree>
    <p:extLst>
      <p:ext uri="{BB962C8B-B14F-4D97-AF65-F5344CB8AC3E}">
        <p14:creationId xmlns:p14="http://schemas.microsoft.com/office/powerpoint/2010/main" val="36781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I Have                             Too Much To Do                                   To Spend                      Time With                      You Right Now</a:t>
            </a:r>
          </a:p>
        </p:txBody>
      </p:sp>
    </p:spTree>
    <p:extLst>
      <p:ext uri="{BB962C8B-B14F-4D97-AF65-F5344CB8AC3E}">
        <p14:creationId xmlns:p14="http://schemas.microsoft.com/office/powerpoint/2010/main" val="13366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If The Devil                  Can’t Make                     You Sin,                               He Will Make                     You Busy</a:t>
            </a:r>
          </a:p>
        </p:txBody>
      </p:sp>
    </p:spTree>
    <p:extLst>
      <p:ext uri="{BB962C8B-B14F-4D97-AF65-F5344CB8AC3E}">
        <p14:creationId xmlns:p14="http://schemas.microsoft.com/office/powerpoint/2010/main" val="16020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The Distraction</a:t>
            </a:r>
          </a:p>
          <a:p>
            <a:pPr marL="0" indent="0" algn="ctr">
              <a:buNone/>
            </a:pPr>
            <a:r>
              <a:rPr lang="en-US" b="1" dirty="0"/>
              <a:t>~~~~~~~~~~~~~~~~~~~~~~~~~~~~~</a:t>
            </a:r>
          </a:p>
        </p:txBody>
      </p:sp>
    </p:spTree>
    <p:extLst>
      <p:ext uri="{BB962C8B-B14F-4D97-AF65-F5344CB8AC3E}">
        <p14:creationId xmlns:p14="http://schemas.microsoft.com/office/powerpoint/2010/main" val="35595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D392-6C9F-4AF5-A3CF-C547AE7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661851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2C0-9994-43BF-AD58-9189DC56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174"/>
            <a:ext cx="7079226" cy="548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The Distraction</a:t>
            </a:r>
          </a:p>
          <a:p>
            <a:pPr marL="0" indent="0" algn="ctr">
              <a:buNone/>
            </a:pPr>
            <a:r>
              <a:rPr lang="en-US" b="1" dirty="0"/>
              <a:t>~~~~~~~~~~~~~~~~~~~~~~~~~~~~~</a:t>
            </a:r>
          </a:p>
          <a:p>
            <a:pPr marL="0" indent="0" algn="ctr">
              <a:buNone/>
            </a:pPr>
            <a:r>
              <a:rPr lang="en-US" sz="8800" b="1" dirty="0"/>
              <a:t>Busyness</a:t>
            </a:r>
          </a:p>
        </p:txBody>
      </p:sp>
    </p:spTree>
    <p:extLst>
      <p:ext uri="{BB962C8B-B14F-4D97-AF65-F5344CB8AC3E}">
        <p14:creationId xmlns:p14="http://schemas.microsoft.com/office/powerpoint/2010/main" val="41559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80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Distracted  Luke 10:31-48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Distracted Luke 10:31-48</dc:title>
  <dc:creator>brade</dc:creator>
  <cp:lastModifiedBy>brade</cp:lastModifiedBy>
  <cp:revision>8</cp:revision>
  <dcterms:created xsi:type="dcterms:W3CDTF">2023-03-02T22:19:52Z</dcterms:created>
  <dcterms:modified xsi:type="dcterms:W3CDTF">2023-03-05T01:04:48Z</dcterms:modified>
</cp:coreProperties>
</file>