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63" r:id="rId4"/>
    <p:sldId id="266" r:id="rId5"/>
    <p:sldId id="267" r:id="rId6"/>
    <p:sldId id="265" r:id="rId7"/>
    <p:sldId id="268" r:id="rId8"/>
    <p:sldId id="269" r:id="rId9"/>
    <p:sldId id="271" r:id="rId10"/>
    <p:sldId id="272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5A5C-95A0-4173-BF8B-0E02BC930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45CF-1164-4159-8F7A-37F8EBAC3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CD6F3-3A15-4EEE-B958-EF5591DD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C71D-CF40-4231-8837-3A00B53D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FB9BA-910A-47B9-8593-956801E4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CEE6-5250-4E1A-9DA1-A85AA16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18C25-2934-49B0-B149-58EFEAE3E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D7C11-C88F-4CC2-870A-7B0F27E3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AABC7-8425-488D-82BE-2E1CD8F6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3B021-557B-42F4-A995-CBC6178C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955DF-C58C-49E4-8366-019863D8C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3045F-A7C5-4565-A2EF-193E108C2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97C85-632A-4280-A09B-33E6D8DC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6FDB8-0AB0-4560-911E-89809C62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6DA28-F593-4C16-BC67-D87E381D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4F0C2-216A-4E06-AEF3-4027E90F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91B63-3011-4840-9A18-F6D618AAA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4FB5A-1C5D-4693-A7A3-EC73DFB6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F8A04-6924-4406-9878-CCE44F2B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CD5A-2748-4DE1-91BE-188608E4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95B6-B896-4FB9-B4B2-B91E6AFB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9D021-E89C-4DBC-9C4F-2732BA0FF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3F2E8-1C42-4013-9533-94791671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69874-FCEE-4CE9-9B12-5F097F0D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B0BB7-A8C0-41E8-B7C0-9D68AC58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B600-71D4-4A7A-B14B-F835231D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C532-2488-4565-BD89-BFDFECF5B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9796A-4D99-4FA6-974B-B48EB881E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4BF01-107B-4A58-B604-3C2DD9E4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D0CE0-92FA-404F-9FF6-9976CF96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D8336-CBB6-4FF6-AB83-32DA421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EE96-D914-4423-A5D8-B463DDB3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470E8-971D-4148-BB9E-21CE9BEB9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A0AD-0AE4-4937-8F0D-D82BC132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652D0-AA00-4996-8369-2D08D672C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AB49F-5E11-47D6-BDAF-D2C0B9A3A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D28B7D-E2E6-4FC6-A74F-F48BC4A9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26954-549C-4DEE-A90E-813F45B2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DDDBF-339E-4554-B069-52830122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3453-1942-4A16-ADCD-60A09C4D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61E14-F33E-4B43-B5D8-CCB4701A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59F06-301D-4E1F-981C-B4A965D8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3B8F5-6217-411D-B7AB-F9E4BE4C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277C7-824A-4072-BB09-3C4417AF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7959F-B83A-4ECB-99DE-9B1A72D7E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592C5-A11E-4B84-A7F0-7CD48A33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F35B-543A-4AD4-B45F-C4A7BAD1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068CE-0F7C-42FD-ABBC-504A9307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C9245-2365-4093-8A4F-B80BE9D5C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E7ADE-DA72-4FF0-BC65-ABEC4ACA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ACA1E-DBBF-4103-A5EC-13E3EC53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93FCC-DDA8-48D4-8929-24BDDEEC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5128-45E8-4DD6-8EDF-51A991B6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17570-4322-4DE9-8A5E-656A987DA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41F90-92E9-4445-8C00-3E5ECBBEE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AFAB3-A221-40A3-B7E8-75DF6B73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66C4-3CAB-4A26-AAFB-728E5F6A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E224C-E321-4FA6-9BBA-F5A22539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BD6FE-53AF-4C0A-AC8A-EF8681DE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45CB0-0F76-4CED-8739-E2E232660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DF018-A5B3-4430-B9A5-8687C8A73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385F4-1E98-4704-8C59-60F7E9C3092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D4A4E-FD27-4ED2-BFC1-81F67F90C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C7F2-6E0B-49F6-981C-CE3F77586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5D862-2193-4877-8E03-313EAD618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A559-9433-4EE5-BD67-E9175FA1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114" y="4851400"/>
            <a:ext cx="8389257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n-lt"/>
              </a:rPr>
              <a:t>Mark 15:1-26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945D-18BF-4EBE-874A-947B46BE1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17987"/>
            <a:ext cx="12191999" cy="72709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283"/>
            <a:ext cx="6603069" cy="506321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Is your tomb empty? </a:t>
            </a:r>
          </a:p>
        </p:txBody>
      </p:sp>
    </p:spTree>
    <p:extLst>
      <p:ext uri="{BB962C8B-B14F-4D97-AF65-F5344CB8AC3E}">
        <p14:creationId xmlns:p14="http://schemas.microsoft.com/office/powerpoint/2010/main" val="6261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9C16-9A65-4970-BA35-D74D56B3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66408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1B711-F59A-480E-83E7-9FCD4634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796" y="2975531"/>
            <a:ext cx="487820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Celebrating      our                          risen Savior</a:t>
            </a:r>
          </a:p>
        </p:txBody>
      </p:sp>
    </p:spTree>
    <p:extLst>
      <p:ext uri="{BB962C8B-B14F-4D97-AF65-F5344CB8AC3E}">
        <p14:creationId xmlns:p14="http://schemas.microsoft.com/office/powerpoint/2010/main" val="31107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EDDE-7C22-4ACF-A1E1-897225A70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638A9-184E-4F44-9C89-6ED6584B34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TCH THE LAMB- RAY BOLTZ-OFFICIAL VIDEO">
            <a:hlinkClick r:id="" action="ppaction://media"/>
            <a:extLst>
              <a:ext uri="{FF2B5EF4-FFF2-40B4-BE49-F238E27FC236}">
                <a16:creationId xmlns:a16="http://schemas.microsoft.com/office/drawing/2014/main" id="{C3EFB186-3045-409E-9F21-5390825F4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365125"/>
            <a:ext cx="12191999" cy="751809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038"/>
            <a:ext cx="6603069" cy="6427562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Our Stone 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Has Been 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Rolled Away</a:t>
            </a:r>
            <a:br>
              <a:rPr lang="en-US" sz="7200" b="1" dirty="0">
                <a:solidFill>
                  <a:schemeClr val="bg1"/>
                </a:solidFill>
                <a:latin typeface="+mn-lt"/>
              </a:rPr>
            </a:br>
            <a:br>
              <a:rPr lang="en-US" sz="72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Matthew 28:1-10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br>
              <a:rPr lang="en-US" sz="8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3600" b="1">
                <a:solidFill>
                  <a:schemeClr val="bg1"/>
                </a:solidFill>
                <a:latin typeface="+mn-lt"/>
              </a:rPr>
              <a:t>Isaiah 52:14)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5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76981"/>
            <a:ext cx="12191999" cy="732994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038"/>
            <a:ext cx="6603069" cy="506321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n-lt"/>
              </a:rPr>
              <a:t>He is risen</a:t>
            </a:r>
          </a:p>
        </p:txBody>
      </p:sp>
    </p:spTree>
    <p:extLst>
      <p:ext uri="{BB962C8B-B14F-4D97-AF65-F5344CB8AC3E}">
        <p14:creationId xmlns:p14="http://schemas.microsoft.com/office/powerpoint/2010/main" val="29769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17987"/>
            <a:ext cx="12191999" cy="72709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038"/>
            <a:ext cx="6603069" cy="50632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u="sng" dirty="0">
                <a:solidFill>
                  <a:schemeClr val="bg1"/>
                </a:solidFill>
                <a:latin typeface="+mn-lt"/>
              </a:rPr>
              <a:t>What did                  Jesus accomplish            on the cross?</a:t>
            </a:r>
            <a:br>
              <a:rPr lang="en-US" sz="7200" b="1" u="sng" dirty="0">
                <a:solidFill>
                  <a:schemeClr val="bg1"/>
                </a:solidFill>
                <a:latin typeface="+mn-lt"/>
              </a:rPr>
            </a:br>
            <a:br>
              <a:rPr lang="en-US" sz="72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He paid for                    your sins and mine</a:t>
            </a:r>
          </a:p>
        </p:txBody>
      </p:sp>
    </p:spTree>
    <p:extLst>
      <p:ext uri="{BB962C8B-B14F-4D97-AF65-F5344CB8AC3E}">
        <p14:creationId xmlns:p14="http://schemas.microsoft.com/office/powerpoint/2010/main" val="19815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17987"/>
            <a:ext cx="12191999" cy="72709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283"/>
            <a:ext cx="6603069" cy="506321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We can walk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out of 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our grave</a:t>
            </a:r>
          </a:p>
        </p:txBody>
      </p:sp>
    </p:spTree>
    <p:extLst>
      <p:ext uri="{BB962C8B-B14F-4D97-AF65-F5344CB8AC3E}">
        <p14:creationId xmlns:p14="http://schemas.microsoft.com/office/powerpoint/2010/main" val="16966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17987"/>
            <a:ext cx="12191999" cy="72709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283"/>
            <a:ext cx="6603069" cy="6063769"/>
          </a:xfrm>
        </p:spPr>
        <p:txBody>
          <a:bodyPr>
            <a:normAutofit/>
          </a:bodyPr>
          <a:lstStyle/>
          <a:p>
            <a:pPr algn="ctr"/>
            <a:r>
              <a:rPr lang="en-US" sz="6600" b="1" u="sng" dirty="0">
                <a:solidFill>
                  <a:schemeClr val="bg1"/>
                </a:solidFill>
                <a:latin typeface="+mn-lt"/>
              </a:rPr>
              <a:t>How do we            walk out of                 our tomb? 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We embrace                Jesus</a:t>
            </a:r>
            <a:endParaRPr lang="en-US" sz="6600" b="1" u="sng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8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17987"/>
            <a:ext cx="12191999" cy="72709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994744"/>
            <a:ext cx="6603069" cy="55286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Are you standing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in the darkness              of your tomb                     or 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in the light                  of Jesus love?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br>
              <a:rPr lang="en-US" sz="2700" b="1" dirty="0">
                <a:solidFill>
                  <a:schemeClr val="bg1"/>
                </a:solidFill>
                <a:latin typeface="+mn-lt"/>
              </a:rPr>
            </a:br>
            <a:endParaRPr lang="en-US" sz="6000" b="1" u="sng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4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7F568AF-1839-43BD-A36C-278130D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40825"/>
          <a:stretch/>
        </p:blipFill>
        <p:spPr>
          <a:xfrm flipH="1">
            <a:off x="-3" y="-117987"/>
            <a:ext cx="12191999" cy="72709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777EE-3273-4E86-978C-07A50FC0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0"/>
            <a:ext cx="6486955" cy="7518093"/>
          </a:xfrm>
          <a:effectLst>
            <a:softEdge rad="520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716CE-6926-48E0-9B65-640E6CF1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283"/>
            <a:ext cx="6603069" cy="506321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You have been     set free! </a:t>
            </a:r>
          </a:p>
        </p:txBody>
      </p:sp>
    </p:spTree>
    <p:extLst>
      <p:ext uri="{BB962C8B-B14F-4D97-AF65-F5344CB8AC3E}">
        <p14:creationId xmlns:p14="http://schemas.microsoft.com/office/powerpoint/2010/main" val="98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99</Words>
  <Application>Microsoft Office PowerPoint</Application>
  <PresentationFormat>Widescreen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Bell MT</vt:lpstr>
      <vt:lpstr>Calibri</vt:lpstr>
      <vt:lpstr>Calibri Light</vt:lpstr>
      <vt:lpstr>Office Theme</vt:lpstr>
      <vt:lpstr>Mark 15:1-26</vt:lpstr>
      <vt:lpstr>PowerPoint Presentation</vt:lpstr>
      <vt:lpstr>Our Stone  Has Been  Rolled Away  Matthew 28:1-10  (Isaiah 52:14)</vt:lpstr>
      <vt:lpstr>He is risen</vt:lpstr>
      <vt:lpstr>What did                  Jesus accomplish            on the cross?  He paid for                    your sins and mine</vt:lpstr>
      <vt:lpstr>We can walk out of  our grave</vt:lpstr>
      <vt:lpstr>How do we            walk out of                 our tomb?    We embrace                Jesus</vt:lpstr>
      <vt:lpstr>Are you standing in the darkness              of your tomb                     or  in the light                  of Jesus love?  </vt:lpstr>
      <vt:lpstr>You have been     set free! </vt:lpstr>
      <vt:lpstr>Is your tomb empty?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brade</dc:creator>
  <cp:lastModifiedBy>brade</cp:lastModifiedBy>
  <cp:revision>16</cp:revision>
  <dcterms:created xsi:type="dcterms:W3CDTF">2023-04-07T19:26:46Z</dcterms:created>
  <dcterms:modified xsi:type="dcterms:W3CDTF">2023-04-09T03:11:09Z</dcterms:modified>
</cp:coreProperties>
</file>