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60" r:id="rId4"/>
    <p:sldId id="267" r:id="rId5"/>
    <p:sldId id="261" r:id="rId6"/>
    <p:sldId id="262" r:id="rId7"/>
    <p:sldId id="263" r:id="rId8"/>
    <p:sldId id="268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F4CA3-29E3-4E3D-90F7-59E5934AD6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36A6C0-57ED-447B-AD8D-264D8316CB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18A59F-67E0-460F-8625-78DA0A271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A46B0-EBAC-4C50-A5E8-1A22D8DAA716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8E44DC-7A33-49BA-BBC5-CF568B47B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EEEABC-E981-41DC-A0D5-AE1C0A84A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62633-1FBD-483A-B0A9-C996AA013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28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0593A-0BA6-4AFC-9D54-F56C3A66E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A2E04-E859-4079-931D-B447ECB7C3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2C497D-BF8E-449B-8F41-B37EEEFA7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A46B0-EBAC-4C50-A5E8-1A22D8DAA716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08BC27-D7AB-402D-9697-63407BAAD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19466E-B876-4FE4-92AC-5A7855F74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62633-1FBD-483A-B0A9-C996AA013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52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23C166-CC99-4D06-B216-4CB90BB14F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44D886-2010-4E12-8090-07B0A08730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F6B697-49CB-472E-BF94-41513EE74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A46B0-EBAC-4C50-A5E8-1A22D8DAA716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C1A60-4F6E-469B-9EE5-CB9452596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933F0-57CE-4807-91BD-B6D1DD2FD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62633-1FBD-483A-B0A9-C996AA013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86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A7E62-87A9-437E-A390-D9771EA37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F6945B-F330-4D97-8352-57A085864E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13FF2-009A-4BB3-A43E-CC450205F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A46B0-EBAC-4C50-A5E8-1A22D8DAA716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5E2690-4306-4FCC-A770-F74214390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B2CB9A-1598-429C-B191-BADD63334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62633-1FBD-483A-B0A9-C996AA013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81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BCA17-03FF-4725-9BB8-0DBD312A3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20AEFA-6FFB-421B-BC5E-35595F581A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881AFF-8091-4445-8EB7-AACC1B2A4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A46B0-EBAC-4C50-A5E8-1A22D8DAA716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EEB7ED-FFD9-47DC-92B3-0EC48ADA3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951AAC-B260-4610-8573-481AB6032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62633-1FBD-483A-B0A9-C996AA013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18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F9FCF-F403-4B79-87FC-F57B4F382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540F72-F310-409F-AD89-2D6E11045D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1F1D2C-22F8-4613-8727-F35A0AFFF5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93476E-DE60-4C98-AD72-9264189E8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A46B0-EBAC-4C50-A5E8-1A22D8DAA716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3E06D1-6417-438D-8081-A7665B629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EF4A4-5340-485D-BFF7-EBD43ACBC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62633-1FBD-483A-B0A9-C996AA013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618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177B5-4785-495E-A049-40DA0451A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B087EE-74F8-4E9B-ADDF-A4F7CD4801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70153A-F5CA-4866-A3D4-3E4D08FDE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7DCF99-190E-470C-BFC4-60B2DF6E8A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C57786-97F0-4BE8-A9B9-DF482551E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7F18F1-D620-4F07-B3E6-EF47CAB76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A46B0-EBAC-4C50-A5E8-1A22D8DAA716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DEC3EC-674A-419E-A5F0-274ECA4D2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48AA6B-2AC1-4BD2-B2AD-B9D5E95B4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62633-1FBD-483A-B0A9-C996AA013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01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8AA39-0345-462B-A0B2-7E81D9802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46761A-3B75-4790-A3B6-981A757A8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A46B0-EBAC-4C50-A5E8-1A22D8DAA716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02893E-F589-4B76-9E82-E1226F03D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62F2D8-3828-49B9-91B7-D5C4D1EF2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62633-1FBD-483A-B0A9-C996AA013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03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887E68-C300-4314-8F5A-92B3D1897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A46B0-EBAC-4C50-A5E8-1A22D8DAA716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70130A-F605-4659-8281-909FAE006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B2FA75-585A-4623-8B7F-0843C3AD7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62633-1FBD-483A-B0A9-C996AA013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25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CDF73-F307-4E60-9C1F-13D940C56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9150A-0D0D-4B79-9322-025AE7D87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B09B66-5DBD-4DC2-9FBB-26A8B5317C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AE6049-7BD8-44B7-BE62-79E4D709D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A46B0-EBAC-4C50-A5E8-1A22D8DAA716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CE6E8F-167C-4BCF-AAD9-6808D3013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8A5D74-584E-4408-9000-3483C61A3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62633-1FBD-483A-B0A9-C996AA013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81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77C55-A4D1-47C3-8C0A-7FCA3F640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E7209F-3E36-4878-A67E-F1C38429B6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E30D79-E030-4E3C-8EFA-5123CADD29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728018-CAFE-4228-97CA-65B62A784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A46B0-EBAC-4C50-A5E8-1A22D8DAA716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30B855-34C9-49A7-BE8F-1D6555723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DD5B1C-77D6-4DAF-AA44-1EBD3624C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62633-1FBD-483A-B0A9-C996AA013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9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00803E-FDA8-4F36-80DA-E53A07E4F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ED234F-3C3A-430F-AC1A-38A641016E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87AC08-7DDA-47B1-9AD1-16F5E7CE9E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A46B0-EBAC-4C50-A5E8-1A22D8DAA716}" type="datetimeFigureOut">
              <a:rPr lang="en-US" smtClean="0"/>
              <a:t>4/1/2023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1D80C8-740A-40AE-81BB-2B06E62118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CD2A2B-D6A7-472E-8D29-3FA8808EFF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62633-1FBD-483A-B0A9-C996AA013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595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5859F-B26D-4C36-8002-280C96808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D3BECA-D6C8-4433-BC50-47B8598ED1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72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79E97-171C-499C-819A-9034B0B33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4670" y="867562"/>
            <a:ext cx="6897330" cy="4456606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>
                <a:latin typeface="+mn-lt"/>
              </a:rPr>
              <a:t>Jesus’ heart breaks over                       our sin</a:t>
            </a:r>
          </a:p>
        </p:txBody>
      </p:sp>
    </p:spTree>
    <p:extLst>
      <p:ext uri="{BB962C8B-B14F-4D97-AF65-F5344CB8AC3E}">
        <p14:creationId xmlns:p14="http://schemas.microsoft.com/office/powerpoint/2010/main" val="185897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6D7A8-CA98-4B71-94DA-4DC3721F1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EAD7F-C4BE-492E-B07F-201C46BD1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1200" y="681037"/>
            <a:ext cx="5689600" cy="58118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u="sng" dirty="0"/>
              <a:t>The Heart                     Of Jesus</a:t>
            </a:r>
          </a:p>
          <a:p>
            <a:pPr marL="0" indent="0" algn="ctr">
              <a:buNone/>
            </a:pPr>
            <a:endParaRPr lang="en-US" sz="800" b="1" u="sng" dirty="0"/>
          </a:p>
          <a:p>
            <a:pPr marL="0" indent="0" algn="ctr">
              <a:buNone/>
            </a:pPr>
            <a:r>
              <a:rPr lang="en-US" sz="6000" b="1" dirty="0"/>
              <a:t>Luke 19:28-44</a:t>
            </a:r>
          </a:p>
          <a:p>
            <a:pPr marL="0" indent="0" algn="ctr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5606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79E97-171C-499C-819A-9034B0B33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4670" y="365125"/>
            <a:ext cx="6897330" cy="2245340"/>
          </a:xfrm>
        </p:spPr>
        <p:txBody>
          <a:bodyPr>
            <a:noAutofit/>
          </a:bodyPr>
          <a:lstStyle/>
          <a:p>
            <a:pPr algn="ctr"/>
            <a:r>
              <a:rPr lang="en-US" sz="7200" b="1" u="sng" dirty="0">
                <a:latin typeface="+mn-lt"/>
              </a:rPr>
              <a:t>Who are His tears for?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F65131-903D-4198-930A-D0C3A80E1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4669" y="2949677"/>
            <a:ext cx="6897329" cy="32272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20286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79E97-171C-499C-819A-9034B0B33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4670" y="365125"/>
            <a:ext cx="6897330" cy="2245340"/>
          </a:xfrm>
        </p:spPr>
        <p:txBody>
          <a:bodyPr>
            <a:noAutofit/>
          </a:bodyPr>
          <a:lstStyle/>
          <a:p>
            <a:pPr algn="ctr"/>
            <a:r>
              <a:rPr lang="en-US" sz="7200" b="1" u="sng" dirty="0">
                <a:latin typeface="+mn-lt"/>
              </a:rPr>
              <a:t>Who are His tears for?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F65131-903D-4198-930A-D0C3A80E1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4669" y="2949677"/>
            <a:ext cx="6897329" cy="32272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b="1" dirty="0"/>
              <a:t>For those who will never    accept Him</a:t>
            </a:r>
          </a:p>
        </p:txBody>
      </p:sp>
    </p:spTree>
    <p:extLst>
      <p:ext uri="{BB962C8B-B14F-4D97-AF65-F5344CB8AC3E}">
        <p14:creationId xmlns:p14="http://schemas.microsoft.com/office/powerpoint/2010/main" val="393562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79E97-171C-499C-819A-9034B0B33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4670" y="365125"/>
            <a:ext cx="6897330" cy="2245340"/>
          </a:xfrm>
        </p:spPr>
        <p:txBody>
          <a:bodyPr>
            <a:noAutofit/>
          </a:bodyPr>
          <a:lstStyle/>
          <a:p>
            <a:pPr algn="ctr"/>
            <a:r>
              <a:rPr lang="en-US" sz="7200" b="1" u="sng" dirty="0">
                <a:latin typeface="+mn-lt"/>
              </a:rPr>
              <a:t>Why does He weep?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F65131-903D-4198-930A-D0C3A80E1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4669" y="2949677"/>
            <a:ext cx="6897329" cy="32272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b="1" dirty="0"/>
              <a:t>For what they will never experience</a:t>
            </a:r>
          </a:p>
        </p:txBody>
      </p:sp>
    </p:spTree>
    <p:extLst>
      <p:ext uri="{BB962C8B-B14F-4D97-AF65-F5344CB8AC3E}">
        <p14:creationId xmlns:p14="http://schemas.microsoft.com/office/powerpoint/2010/main" val="323142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79E97-171C-499C-819A-9034B0B33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4670" y="365125"/>
            <a:ext cx="6897330" cy="2245340"/>
          </a:xfrm>
        </p:spPr>
        <p:txBody>
          <a:bodyPr>
            <a:noAutofit/>
          </a:bodyPr>
          <a:lstStyle/>
          <a:p>
            <a:pPr algn="ctr"/>
            <a:r>
              <a:rPr lang="en-US" sz="7200" b="1" u="sng" dirty="0">
                <a:latin typeface="+mn-lt"/>
              </a:rPr>
              <a:t>Why does He weep?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F65131-903D-4198-930A-D0C3A80E1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4669" y="2949677"/>
            <a:ext cx="6897329" cy="32272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b="1" dirty="0"/>
              <a:t>For what          they will experience</a:t>
            </a:r>
          </a:p>
        </p:txBody>
      </p:sp>
    </p:spTree>
    <p:extLst>
      <p:ext uri="{BB962C8B-B14F-4D97-AF65-F5344CB8AC3E}">
        <p14:creationId xmlns:p14="http://schemas.microsoft.com/office/powerpoint/2010/main" val="108061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79E97-171C-499C-819A-9034B0B33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4670" y="365125"/>
            <a:ext cx="6897330" cy="2245340"/>
          </a:xfrm>
        </p:spPr>
        <p:txBody>
          <a:bodyPr>
            <a:noAutofit/>
          </a:bodyPr>
          <a:lstStyle/>
          <a:p>
            <a:pPr algn="ctr"/>
            <a:r>
              <a:rPr lang="en-US" sz="7200" b="1" u="sng" dirty="0">
                <a:latin typeface="+mn-lt"/>
              </a:rPr>
              <a:t>Why Jesus     Care?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F65131-903D-4198-930A-D0C3A80E1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4669" y="2949677"/>
            <a:ext cx="6897329" cy="32272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103028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79E97-171C-499C-819A-9034B0B33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4670" y="365125"/>
            <a:ext cx="6897330" cy="2245340"/>
          </a:xfrm>
        </p:spPr>
        <p:txBody>
          <a:bodyPr>
            <a:noAutofit/>
          </a:bodyPr>
          <a:lstStyle/>
          <a:p>
            <a:pPr algn="ctr"/>
            <a:r>
              <a:rPr lang="en-US" sz="7200" b="1" u="sng" dirty="0">
                <a:latin typeface="+mn-lt"/>
              </a:rPr>
              <a:t>Why Jesus     Care?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F65131-903D-4198-930A-D0C3A80E1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4669" y="2949677"/>
            <a:ext cx="6897329" cy="32272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b="1" dirty="0"/>
              <a:t>He loves                    them</a:t>
            </a:r>
          </a:p>
        </p:txBody>
      </p:sp>
    </p:spTree>
    <p:extLst>
      <p:ext uri="{BB962C8B-B14F-4D97-AF65-F5344CB8AC3E}">
        <p14:creationId xmlns:p14="http://schemas.microsoft.com/office/powerpoint/2010/main" val="237088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79E97-171C-499C-819A-9034B0B33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4670" y="867562"/>
            <a:ext cx="6897330" cy="4456606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>
                <a:latin typeface="+mn-lt"/>
              </a:rPr>
              <a:t>Jesus’ heart breaks over                       our sin</a:t>
            </a:r>
          </a:p>
        </p:txBody>
      </p:sp>
    </p:spTree>
    <p:extLst>
      <p:ext uri="{BB962C8B-B14F-4D97-AF65-F5344CB8AC3E}">
        <p14:creationId xmlns:p14="http://schemas.microsoft.com/office/powerpoint/2010/main" val="320719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71</Words>
  <Application>Microsoft Office PowerPoint</Application>
  <PresentationFormat>Widescreen</PresentationFormat>
  <Paragraphs>15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Who are His tears for?</vt:lpstr>
      <vt:lpstr>Who are His tears for?</vt:lpstr>
      <vt:lpstr>Why does He weep?</vt:lpstr>
      <vt:lpstr>Why does He weep?</vt:lpstr>
      <vt:lpstr>Why Jesus     Care?</vt:lpstr>
      <vt:lpstr>Why Jesus     Care?</vt:lpstr>
      <vt:lpstr>Jesus’ heart breaks over                       our sin</vt:lpstr>
      <vt:lpstr>Jesus’ heart breaks over                       our sin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brade</dc:creator>
  <cp:lastModifiedBy>brade</cp:lastModifiedBy>
  <cp:revision>10</cp:revision>
  <dcterms:created xsi:type="dcterms:W3CDTF">2023-04-01T20:21:34Z</dcterms:created>
  <dcterms:modified xsi:type="dcterms:W3CDTF">2023-04-02T03:27:22Z</dcterms:modified>
</cp:coreProperties>
</file>