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85" r:id="rId2"/>
    <p:sldId id="287" r:id="rId3"/>
    <p:sldId id="281" r:id="rId4"/>
    <p:sldId id="268" r:id="rId5"/>
    <p:sldId id="270" r:id="rId6"/>
    <p:sldId id="271" r:id="rId7"/>
    <p:sldId id="282" r:id="rId8"/>
    <p:sldId id="273" r:id="rId9"/>
    <p:sldId id="280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8896F-10FA-4EF1-9E29-62F4E5A73F19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8DF2D-E5BE-4F36-AEC0-5FCDCE21A6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87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0168-F3FF-4805-A724-1A3D2C8285CA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89B5-EF0C-4DB4-BEA9-4D92DCFFA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0168-F3FF-4805-A724-1A3D2C8285CA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89B5-EF0C-4DB4-BEA9-4D92DCFFA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0168-F3FF-4805-A724-1A3D2C8285CA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89B5-EF0C-4DB4-BEA9-4D92DCFFA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0168-F3FF-4805-A724-1A3D2C8285CA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89B5-EF0C-4DB4-BEA9-4D92DCFFA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0168-F3FF-4805-A724-1A3D2C8285CA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89B5-EF0C-4DB4-BEA9-4D92DCFFA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0168-F3FF-4805-A724-1A3D2C8285CA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89B5-EF0C-4DB4-BEA9-4D92DCFFA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0168-F3FF-4805-A724-1A3D2C8285CA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89B5-EF0C-4DB4-BEA9-4D92DCFFA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0168-F3FF-4805-A724-1A3D2C8285CA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89B5-EF0C-4DB4-BEA9-4D92DCFFA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0168-F3FF-4805-A724-1A3D2C8285CA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89B5-EF0C-4DB4-BEA9-4D92DCFFA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0168-F3FF-4805-A724-1A3D2C8285CA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89B5-EF0C-4DB4-BEA9-4D92DCFFA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0168-F3FF-4805-A724-1A3D2C8285CA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89B5-EF0C-4DB4-BEA9-4D92DCFFA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B0168-F3FF-4805-A724-1A3D2C8285CA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789B5-EF0C-4DB4-BEA9-4D92DCFFA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F599-9646-4F95-9343-D0C1666B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b="1" u="sng" dirty="0">
                <a:latin typeface="+mn-lt"/>
              </a:rPr>
              <a:t>As We Gather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FBE1-EB7E-40D7-940B-093AEE4A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961030"/>
            <a:ext cx="8077200" cy="4525963"/>
          </a:xfrm>
        </p:spPr>
        <p:txBody>
          <a:bodyPr>
            <a:noAutofit/>
          </a:bodyPr>
          <a:lstStyle/>
          <a:p>
            <a:r>
              <a:rPr lang="en-US" sz="6000" b="1" dirty="0"/>
              <a:t>Remembering the past</a:t>
            </a:r>
          </a:p>
          <a:p>
            <a:r>
              <a:rPr lang="en-US" sz="6000" b="1" dirty="0"/>
              <a:t>Examining the present</a:t>
            </a:r>
          </a:p>
          <a:p>
            <a:r>
              <a:rPr lang="en-US" sz="6000" b="1" dirty="0"/>
              <a:t>Looking forward to the future</a:t>
            </a:r>
          </a:p>
        </p:txBody>
      </p:sp>
    </p:spTree>
    <p:extLst>
      <p:ext uri="{BB962C8B-B14F-4D97-AF65-F5344CB8AC3E}">
        <p14:creationId xmlns:p14="http://schemas.microsoft.com/office/powerpoint/2010/main" val="7410880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FBE1-EB7E-40D7-940B-093AEE4A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685800"/>
            <a:ext cx="8077200" cy="50693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/>
              <a:t>Celebrating Jesus as we gather                  at the                            Lord’s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F20BC7-5040-4CFA-BC9F-7354404D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508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F599-9646-4F95-9343-D0C1666B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6000" b="1" u="sng" dirty="0">
                <a:latin typeface="+mn-lt"/>
              </a:rPr>
              <a:t>Remembering the past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FBE1-EB7E-40D7-940B-093AEE4A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961030"/>
            <a:ext cx="8077200" cy="452596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4800" b="1" dirty="0"/>
              <a:t>Gen. 1:27    </a:t>
            </a:r>
          </a:p>
          <a:p>
            <a:pPr marL="0" indent="0">
              <a:buNone/>
            </a:pPr>
            <a:r>
              <a:rPr lang="en-US" sz="4800" b="1" dirty="0"/>
              <a:t>Gen. 2:15-17</a:t>
            </a:r>
          </a:p>
          <a:p>
            <a:pPr marL="0" indent="0">
              <a:buNone/>
            </a:pPr>
            <a:r>
              <a:rPr lang="en-US" sz="4800" b="1" dirty="0"/>
              <a:t>Gen. 3:1-8</a:t>
            </a:r>
          </a:p>
          <a:p>
            <a:pPr marL="0" indent="0">
              <a:buNone/>
            </a:pPr>
            <a:r>
              <a:rPr lang="en-US" sz="4800" b="1" dirty="0"/>
              <a:t>Gen. 3:23</a:t>
            </a:r>
          </a:p>
          <a:p>
            <a:pPr marL="0" indent="0">
              <a:buNone/>
            </a:pPr>
            <a:r>
              <a:rPr lang="en-US" sz="4800" b="1" dirty="0"/>
              <a:t>Rom. 3:23</a:t>
            </a:r>
          </a:p>
          <a:p>
            <a:pPr marL="0" indent="0">
              <a:buNone/>
            </a:pPr>
            <a:r>
              <a:rPr lang="en-US" sz="4800" b="1" dirty="0"/>
              <a:t>Rom. 6:23</a:t>
            </a:r>
          </a:p>
          <a:p>
            <a:pPr marL="0" indent="0">
              <a:buNone/>
            </a:pPr>
            <a:r>
              <a:rPr lang="en-US" sz="4800" b="1" dirty="0"/>
              <a:t>Mark 15:16-37</a:t>
            </a:r>
          </a:p>
          <a:p>
            <a:pPr marL="0" indent="0">
              <a:buNone/>
            </a:pPr>
            <a:r>
              <a:rPr lang="en-US" sz="4800" b="1" dirty="0"/>
              <a:t>Mark 16:1-8</a:t>
            </a:r>
          </a:p>
        </p:txBody>
      </p:sp>
    </p:spTree>
    <p:extLst>
      <p:ext uri="{BB962C8B-B14F-4D97-AF65-F5344CB8AC3E}">
        <p14:creationId xmlns:p14="http://schemas.microsoft.com/office/powerpoint/2010/main" val="32475047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F599-9646-4F95-9343-D0C1666B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b="1" u="sng" dirty="0">
                <a:latin typeface="+mn-lt"/>
              </a:rPr>
              <a:t>As We Gather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FBE1-EB7E-40D7-940B-093AEE4A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289" y="1623218"/>
            <a:ext cx="8077200" cy="4525963"/>
          </a:xfrm>
        </p:spPr>
        <p:txBody>
          <a:bodyPr>
            <a:noAutofit/>
          </a:bodyPr>
          <a:lstStyle/>
          <a:p>
            <a:r>
              <a:rPr lang="en-US" sz="6000" b="1" dirty="0"/>
              <a:t>Remembering the past</a:t>
            </a:r>
          </a:p>
          <a:p>
            <a:r>
              <a:rPr lang="en-US" sz="6000" b="1" dirty="0"/>
              <a:t>Examining the present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F6556A-C58D-45E6-A22B-79025FD6B70F}"/>
              </a:ext>
            </a:extLst>
          </p:cNvPr>
          <p:cNvSpPr txBox="1">
            <a:spLocks/>
          </p:cNvSpPr>
          <p:nvPr/>
        </p:nvSpPr>
        <p:spPr>
          <a:xfrm>
            <a:off x="4114800" y="38862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u="sng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0E9CB9-6740-4457-A8F5-32FE39333A05}"/>
              </a:ext>
            </a:extLst>
          </p:cNvPr>
          <p:cNvSpPr txBox="1">
            <a:spLocks/>
          </p:cNvSpPr>
          <p:nvPr/>
        </p:nvSpPr>
        <p:spPr>
          <a:xfrm>
            <a:off x="4114800" y="3886200"/>
            <a:ext cx="80772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+mn-lt"/>
              </a:rPr>
              <a:t>1 Corinthians 11:28                     2 Corinthians 5:20</a:t>
            </a:r>
          </a:p>
          <a:p>
            <a:r>
              <a:rPr lang="en-US" sz="4800" b="1" dirty="0">
                <a:latin typeface="+mn-lt"/>
              </a:rPr>
              <a:t>Romans 12:3</a:t>
            </a:r>
          </a:p>
        </p:txBody>
      </p:sp>
    </p:spTree>
    <p:extLst>
      <p:ext uri="{BB962C8B-B14F-4D97-AF65-F5344CB8AC3E}">
        <p14:creationId xmlns:p14="http://schemas.microsoft.com/office/powerpoint/2010/main" val="25778289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29861"/>
            <a:ext cx="8305800" cy="5440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/>
              <a:t>Have I ever accepted Jesus             as my Lord?</a:t>
            </a:r>
            <a:endParaRPr lang="en-US" sz="800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752600"/>
            <a:ext cx="81534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/>
              <a:t>Does your life show it?</a:t>
            </a:r>
            <a:endParaRPr lang="en-US" sz="8000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838201"/>
            <a:ext cx="8382000" cy="5440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/>
              <a:t>Is Jesus just                      a hobby                               to you or                          is he Lord?</a:t>
            </a:r>
            <a:endParaRPr lang="en-US" sz="8000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F599-9646-4F95-9343-D0C1666B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b="1" u="sng" dirty="0">
                <a:latin typeface="+mn-lt"/>
              </a:rPr>
              <a:t>As We Gather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FBE1-EB7E-40D7-940B-093AEE4A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524000"/>
            <a:ext cx="8077200" cy="4525963"/>
          </a:xfrm>
        </p:spPr>
        <p:txBody>
          <a:bodyPr>
            <a:noAutofit/>
          </a:bodyPr>
          <a:lstStyle/>
          <a:p>
            <a:r>
              <a:rPr lang="en-US" sz="6000" b="1" dirty="0"/>
              <a:t>Remembering the past</a:t>
            </a:r>
          </a:p>
          <a:p>
            <a:r>
              <a:rPr lang="en-US" sz="6000" b="1" dirty="0"/>
              <a:t>Examining the present</a:t>
            </a:r>
          </a:p>
          <a:p>
            <a:r>
              <a:rPr lang="en-US" sz="6000" b="1" dirty="0"/>
              <a:t>Looking forward to the future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76950A-630A-476C-8647-E79BA2C7DE43}"/>
              </a:ext>
            </a:extLst>
          </p:cNvPr>
          <p:cNvSpPr txBox="1">
            <a:spLocks/>
          </p:cNvSpPr>
          <p:nvPr/>
        </p:nvSpPr>
        <p:spPr>
          <a:xfrm>
            <a:off x="4114800" y="5516562"/>
            <a:ext cx="80772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John 3:36; John 14:1-3</a:t>
            </a:r>
          </a:p>
        </p:txBody>
      </p:sp>
    </p:spTree>
    <p:extLst>
      <p:ext uri="{BB962C8B-B14F-4D97-AF65-F5344CB8AC3E}">
        <p14:creationId xmlns:p14="http://schemas.microsoft.com/office/powerpoint/2010/main" val="59022771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752600"/>
            <a:ext cx="8305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/>
              <a:t>Life happens             in heaven</a:t>
            </a:r>
            <a:endParaRPr lang="en-US" sz="8000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F599-9646-4F95-9343-D0C1666B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b="1" u="sng" dirty="0">
                <a:latin typeface="+mn-lt"/>
              </a:rPr>
              <a:t>As We Gather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FBE1-EB7E-40D7-940B-093AEE4A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961030"/>
            <a:ext cx="8077200" cy="4525963"/>
          </a:xfrm>
        </p:spPr>
        <p:txBody>
          <a:bodyPr>
            <a:noAutofit/>
          </a:bodyPr>
          <a:lstStyle/>
          <a:p>
            <a:r>
              <a:rPr lang="en-US" sz="6000" b="1" dirty="0"/>
              <a:t>Remembering the past</a:t>
            </a:r>
          </a:p>
          <a:p>
            <a:r>
              <a:rPr lang="en-US" sz="6000" b="1" dirty="0"/>
              <a:t>Examining the present</a:t>
            </a:r>
          </a:p>
          <a:p>
            <a:r>
              <a:rPr lang="en-US" sz="6000" b="1" dirty="0"/>
              <a:t>Looking forward to the future</a:t>
            </a:r>
          </a:p>
        </p:txBody>
      </p:sp>
    </p:spTree>
    <p:extLst>
      <p:ext uri="{BB962C8B-B14F-4D97-AF65-F5344CB8AC3E}">
        <p14:creationId xmlns:p14="http://schemas.microsoft.com/office/powerpoint/2010/main" val="96117700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129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As We Gather</vt:lpstr>
      <vt:lpstr>Remembering the past</vt:lpstr>
      <vt:lpstr>As We Gather</vt:lpstr>
      <vt:lpstr>PowerPoint Presentation</vt:lpstr>
      <vt:lpstr>PowerPoint Presentation</vt:lpstr>
      <vt:lpstr>PowerPoint Presentation</vt:lpstr>
      <vt:lpstr>As We Gather</vt:lpstr>
      <vt:lpstr>PowerPoint Presentation</vt:lpstr>
      <vt:lpstr>As We Gather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3</dc:title>
  <dc:creator>family</dc:creator>
  <cp:lastModifiedBy>brade</cp:lastModifiedBy>
  <cp:revision>18</cp:revision>
  <dcterms:created xsi:type="dcterms:W3CDTF">2011-11-05T02:21:01Z</dcterms:created>
  <dcterms:modified xsi:type="dcterms:W3CDTF">2023-04-30T14:23:40Z</dcterms:modified>
</cp:coreProperties>
</file>