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B2F3-E77D-46F2-811D-2474A880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7B87-1252-46C9-8196-EBF8BECFF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6C31-9E94-458D-BE96-075C5522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FA77E-44E0-4A97-86DA-7702A025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965EC-3809-4E8D-82FD-3BF363FA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144E-223D-4CA9-825B-18E8CDCD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C7679-4D61-420C-8F47-62F5F1B61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1BD6-F060-4EEA-9F7F-7D5CCCC3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B7DD-6F51-498F-8B1E-DDAF4469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AF07-C70D-428C-850F-D4DC54CF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1CCB6-FD80-4141-8AEF-7A9428350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B83C9-296A-47D0-8222-C6A67CF9C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5A308-EAE2-4CC9-8E5A-36183040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D72A-7FD3-4894-B01A-D9657F49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7187-F11B-428F-87E4-B2B419C1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5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5F87-C9CA-48D8-9D7D-68ECE8B0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804C-4F1B-4549-9B15-4D18E4C49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4B29-307E-4DB9-A789-CD388E94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62958-693B-45B3-AE6C-7DA4B798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2D24-3B97-48BE-9F61-7E83D212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9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DC0A-15B4-4E3B-BAA8-80D4B1B4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DCB7C-EF81-4011-9ED2-E4EAE12CD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827C6-FA8D-4880-9EBA-422883FF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4D63-13D2-49F1-BF67-0E8EA921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8C95B-7FC6-4E5B-818F-9133D88E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6A68-8BA9-4254-ABB2-070C70CC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DD66-741F-4A94-AC06-4D87699F0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A18B5-CB93-4923-91D6-B5626C2A4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1BCBD-C712-4B7A-ABA0-1A8F81D0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95302-F1FA-4C38-A104-F7687F1B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1D1B3-2B77-4731-9D81-747C158F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0FAE-5DA3-4DBD-B747-304F0CF6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0C379-2DAB-435B-BA7D-61D0C2F1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8F402-9E64-4770-9395-FCEBD6C92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B2E70-2080-4998-BCD2-EFE1743C8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E7B12-279E-4372-A26D-6BCB04A37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1E52D-660B-4FE0-8463-2BC97E16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EE7EA-32F6-40B1-8436-512CEFAC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03A53-48CB-4DBD-9AD2-EFDE649A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8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5DAB-F4EF-4A54-96C3-51CC09C3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D3D0A-1DE0-4C6B-A716-8D3F3CB7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C8036-62C0-4BBC-A110-26E17C68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8536D-4260-4769-9CC8-6E097CB3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AE905-F499-4ED2-B257-A049F6BD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AC18B-6379-4F44-B289-D6BACA89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7D7C4-450F-4665-9141-32556FA8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7787-6ACF-4BEC-BBF6-E3839C40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2F03-5ADB-4BF4-938F-FCD67D89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4379F-4B5E-4228-8002-9AB4F5AC9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83B46-53AB-479D-A854-47015129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7392-7AB1-4F2E-B066-272ABA06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A812D-8551-4049-8CA3-2A8A1228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6D84-1AD8-4968-A47A-C7E5CB6F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6696A-75D0-40A6-A3B1-AD0D525C3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FE17E-8D4C-4DE9-B80C-E08944800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EC088-2549-4525-A0A9-CA337BFC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BCFC-7305-4D6C-BE11-2F81340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BEFBB-A06F-4D84-8671-7FC251D5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FF356-CC83-48F9-98AD-55E1BBD0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27312-D21B-422C-8D36-627EC4381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B8691-17CC-4CF7-AC12-AA956CF2B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C662-5A20-4F14-8C30-65497035A555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CD5D-CF88-4853-B86E-31E0A7104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177C1-4BB6-4D54-B2FE-F275D0901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CEB1-2310-4F2E-90A1-52D9A5A4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7A5F-B21D-4ED5-9403-CB93871B7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6438"/>
            <a:ext cx="9144000" cy="3270476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+mn-lt"/>
              </a:rPr>
              <a:t>Letting Jesus Love You</a:t>
            </a:r>
            <a:br>
              <a:rPr lang="en-US" sz="7200" b="1" dirty="0">
                <a:latin typeface="+mn-lt"/>
              </a:rPr>
            </a:b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Zephaniah 3:17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686AC-FBB1-4A25-8EE1-BDAFB1C4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30A2-C106-43A2-A0B8-F98C49F6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F5CC-9229-47A4-9B1E-57572485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bg1">
              <a:alpha val="31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6000" b="1" dirty="0"/>
              <a:t>“The Lord your God is with you,</a:t>
            </a:r>
          </a:p>
          <a:p>
            <a:pPr marL="0" indent="0" algn="ctr">
              <a:buNone/>
            </a:pPr>
            <a:r>
              <a:rPr lang="en-US" sz="6000" b="1" dirty="0"/>
              <a:t>he is mighty to save.</a:t>
            </a:r>
          </a:p>
          <a:p>
            <a:pPr marL="0" indent="0" algn="ctr">
              <a:buNone/>
            </a:pPr>
            <a:r>
              <a:rPr lang="en-US" sz="6000" b="1" dirty="0"/>
              <a:t>he will take great delight in you,</a:t>
            </a:r>
          </a:p>
          <a:p>
            <a:pPr marL="0" indent="0" algn="ctr">
              <a:buNone/>
            </a:pPr>
            <a:r>
              <a:rPr lang="en-US" sz="6000" b="1" dirty="0"/>
              <a:t>he will quiet you with his love,</a:t>
            </a:r>
          </a:p>
          <a:p>
            <a:pPr marL="0" indent="0" algn="ctr">
              <a:buNone/>
            </a:pPr>
            <a:r>
              <a:rPr lang="en-US" sz="6000" b="1" dirty="0"/>
              <a:t>he will rejoice over you </a:t>
            </a:r>
          </a:p>
          <a:p>
            <a:pPr marL="0" indent="0" algn="ctr">
              <a:buNone/>
            </a:pPr>
            <a:r>
              <a:rPr lang="en-US" sz="6000" b="1" dirty="0"/>
              <a:t>with singing.” 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4800" b="1"/>
              <a:t>Zephaniah 3:17  </a:t>
            </a:r>
          </a:p>
          <a:p>
            <a:pPr marL="0" indent="0" algn="ctr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855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353C-1B9A-41C8-8935-2A76B21C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455E-E37D-4C61-90AC-656FBA7C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will always                    delight in you</a:t>
            </a:r>
          </a:p>
        </p:txBody>
      </p:sp>
    </p:spTree>
    <p:extLst>
      <p:ext uri="{BB962C8B-B14F-4D97-AF65-F5344CB8AC3E}">
        <p14:creationId xmlns:p14="http://schemas.microsoft.com/office/powerpoint/2010/main" val="300936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353C-1B9A-41C8-8935-2A76B21C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455E-E37D-4C61-90AC-656FBA7C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743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If we want to experience Jesus love, why don’t we?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7200" b="1" dirty="0"/>
              <a:t>We keep Him at                      arms length</a:t>
            </a:r>
          </a:p>
        </p:txBody>
      </p:sp>
    </p:spTree>
    <p:extLst>
      <p:ext uri="{BB962C8B-B14F-4D97-AF65-F5344CB8AC3E}">
        <p14:creationId xmlns:p14="http://schemas.microsoft.com/office/powerpoint/2010/main" val="241016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0C55-498B-49AB-B7B7-D324520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0975-2932-4656-8C43-CDE98021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Jesus’ love for you                    does not depend                           on your behavior                          but on His heart</a:t>
            </a:r>
          </a:p>
        </p:txBody>
      </p:sp>
    </p:spTree>
    <p:extLst>
      <p:ext uri="{BB962C8B-B14F-4D97-AF65-F5344CB8AC3E}">
        <p14:creationId xmlns:p14="http://schemas.microsoft.com/office/powerpoint/2010/main" val="360482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0C55-498B-49AB-B7B7-D324520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0975-2932-4656-8C43-CDE98021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06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When was                                     the last time                                      you let                                              God love you? </a:t>
            </a:r>
          </a:p>
        </p:txBody>
      </p:sp>
    </p:spTree>
    <p:extLst>
      <p:ext uri="{BB962C8B-B14F-4D97-AF65-F5344CB8AC3E}">
        <p14:creationId xmlns:p14="http://schemas.microsoft.com/office/powerpoint/2010/main" val="43846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0C55-498B-49AB-B7B7-D324520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Y2Mate.is - I Love You, Lord (Instrumental)-gRHFIk4ECiY-1080p-1656045806274">
            <a:hlinkClick r:id="" action="ppaction://media"/>
            <a:extLst>
              <a:ext uri="{FF2B5EF4-FFF2-40B4-BE49-F238E27FC236}">
                <a16:creationId xmlns:a16="http://schemas.microsoft.com/office/drawing/2014/main" id="{181D4701-5A2B-46AB-80AD-82AA97E1015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9295" end="123034"/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0AF21-F910-42FA-89D7-4C52E3C42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0975-2932-4656-8C43-CDE98021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alpha val="31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9600" b="1" dirty="0"/>
              <a:t>I love you Lord</a:t>
            </a:r>
          </a:p>
          <a:p>
            <a:pPr marL="0" indent="0" algn="ctr">
              <a:buNone/>
            </a:pPr>
            <a:r>
              <a:rPr lang="en-US" sz="9600" b="1" dirty="0"/>
              <a:t>And I lift my voice</a:t>
            </a:r>
          </a:p>
          <a:p>
            <a:pPr marL="0" indent="0" algn="ctr">
              <a:buNone/>
            </a:pPr>
            <a:r>
              <a:rPr lang="en-US" sz="9600" b="1" dirty="0"/>
              <a:t>To worship you</a:t>
            </a:r>
          </a:p>
          <a:p>
            <a:pPr marL="0" indent="0" algn="ctr">
              <a:buNone/>
            </a:pPr>
            <a:r>
              <a:rPr lang="en-US" sz="9600" b="1" dirty="0"/>
              <a:t>Oh my soul, rejoice</a:t>
            </a:r>
          </a:p>
          <a:p>
            <a:pPr marL="0" indent="0" algn="ctr">
              <a:buNone/>
            </a:pPr>
            <a:r>
              <a:rPr lang="en-US" sz="9600" b="1" dirty="0"/>
              <a:t>Take joy my King</a:t>
            </a:r>
          </a:p>
          <a:p>
            <a:pPr marL="0" indent="0" algn="ctr">
              <a:buNone/>
            </a:pPr>
            <a:r>
              <a:rPr lang="en-US" sz="9600" b="1" dirty="0"/>
              <a:t>In what you hear</a:t>
            </a:r>
          </a:p>
          <a:p>
            <a:pPr marL="0" indent="0" algn="ctr">
              <a:buNone/>
            </a:pPr>
            <a:r>
              <a:rPr lang="en-US" sz="9600" b="1" dirty="0"/>
              <a:t>May it be a sweet, </a:t>
            </a:r>
          </a:p>
          <a:p>
            <a:pPr marL="0" indent="0" algn="ctr">
              <a:buNone/>
            </a:pPr>
            <a:r>
              <a:rPr lang="en-US" sz="9600" b="1" dirty="0"/>
              <a:t>sweet sound in your ear</a:t>
            </a:r>
          </a:p>
          <a:p>
            <a:pPr marL="0" indent="0" algn="ctr">
              <a:buNone/>
            </a:pPr>
            <a:r>
              <a:rPr lang="en-US" sz="7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7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0C55-498B-49AB-B7B7-D324520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Y2Mate.is - I Love You, Lord (Instrumental)-gRHFIk4ECiY-1080p-1656045806274">
            <a:hlinkClick r:id="" action="ppaction://media"/>
            <a:extLst>
              <a:ext uri="{FF2B5EF4-FFF2-40B4-BE49-F238E27FC236}">
                <a16:creationId xmlns:a16="http://schemas.microsoft.com/office/drawing/2014/main" id="{181D4701-5A2B-46AB-80AD-82AA97E1015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9295" end="123034"/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0AF21-F910-42FA-89D7-4C52E3C42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0975-2932-4656-8C43-CDE98021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alpha val="31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9600" b="1" dirty="0"/>
              <a:t>I love you child</a:t>
            </a:r>
          </a:p>
          <a:p>
            <a:pPr marL="0" indent="0" algn="ctr">
              <a:buNone/>
            </a:pPr>
            <a:r>
              <a:rPr lang="en-US" sz="9600" b="1" dirty="0"/>
              <a:t>and I lift my voice </a:t>
            </a:r>
          </a:p>
          <a:p>
            <a:pPr marL="0" indent="0" algn="ctr">
              <a:buNone/>
            </a:pPr>
            <a:r>
              <a:rPr lang="en-US" sz="9600" b="1" dirty="0"/>
              <a:t>to let you know</a:t>
            </a:r>
          </a:p>
          <a:p>
            <a:pPr marL="0" indent="0" algn="ctr">
              <a:buNone/>
            </a:pPr>
            <a:r>
              <a:rPr lang="en-US" sz="9600" b="1" dirty="0"/>
              <a:t>my delight, rejoice </a:t>
            </a:r>
          </a:p>
          <a:p>
            <a:pPr marL="0" indent="0" algn="ctr">
              <a:buNone/>
            </a:pPr>
            <a:r>
              <a:rPr lang="en-US" sz="9600" b="1" dirty="0"/>
              <a:t>you are my joy </a:t>
            </a:r>
          </a:p>
          <a:p>
            <a:pPr marL="0" indent="0" algn="ctr">
              <a:buNone/>
            </a:pPr>
            <a:r>
              <a:rPr lang="en-US" sz="9600" b="1" dirty="0"/>
              <a:t>and I’m always here</a:t>
            </a:r>
          </a:p>
          <a:p>
            <a:pPr marL="0" indent="0" algn="ctr">
              <a:buNone/>
            </a:pPr>
            <a:r>
              <a:rPr lang="en-US" sz="9600" b="1" dirty="0"/>
              <a:t> with my arms open wide </a:t>
            </a:r>
          </a:p>
          <a:p>
            <a:pPr marL="0" indent="0" algn="ctr">
              <a:buNone/>
            </a:pPr>
            <a:r>
              <a:rPr lang="en-US" sz="9600" b="1" dirty="0"/>
              <a:t>to draw you near</a:t>
            </a:r>
          </a:p>
          <a:p>
            <a:pPr marL="0" indent="0" algn="ctr">
              <a:buNone/>
            </a:pPr>
            <a:r>
              <a:rPr lang="en-US" sz="7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7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0C55-498B-49AB-B7B7-D324520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0975-2932-4656-8C43-CDE98021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648"/>
            <a:ext cx="12192000" cy="5150772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7200" b="1" dirty="0"/>
              <a:t>Jesus loves you,</a:t>
            </a:r>
          </a:p>
          <a:p>
            <a:pPr marL="0" indent="0" algn="ctr">
              <a:buNone/>
            </a:pPr>
            <a:r>
              <a:rPr lang="en-US" sz="7200" b="1" dirty="0"/>
              <a:t>will you let Him                                       love you</a:t>
            </a:r>
          </a:p>
          <a:p>
            <a:pPr marL="0" indent="0" algn="ctr">
              <a:buNone/>
            </a:pPr>
            <a:r>
              <a:rPr lang="en-US" sz="7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11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183</Words>
  <Application>Microsoft Office PowerPoint</Application>
  <PresentationFormat>Widescreen</PresentationFormat>
  <Paragraphs>43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Letting Jesus Love You  Zephaniah 3:17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12</cp:revision>
  <dcterms:created xsi:type="dcterms:W3CDTF">2023-04-23T00:36:49Z</dcterms:created>
  <dcterms:modified xsi:type="dcterms:W3CDTF">2023-04-23T14:26:17Z</dcterms:modified>
</cp:coreProperties>
</file>