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F072F-0A04-4FE1-BB1B-6528B51E1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E6DC24-6BBC-40A7-A481-8C0EE95AE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79032-822B-4AA6-96DF-E3291631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7763-13CD-4418-AC3F-E60D7C3B7A59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19C41-0344-4C73-BCF9-615063FC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AE60C-5B2F-4C82-A970-4B636B6A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A65A-D57E-42F7-92C1-AD9A304CD9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7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F6DC4-C7B9-41BF-9DB2-1A1232A6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E8DF2-4351-44F5-B1C0-25A4BB1EB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887CC-0479-4F0F-A9C9-4DE2D451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7763-13CD-4418-AC3F-E60D7C3B7A59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29B93-B463-4A6F-9365-26ACD01A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4E778-51D2-4B9C-8B26-81CF2BEAC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A65A-D57E-42F7-92C1-AD9A304CD9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1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29F9DA-07CB-4B8F-A0B2-4C62DDC5B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3A4D6-200F-4689-B0A3-72495B941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5B1B2-7471-44B4-912A-2F8C51F7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7763-13CD-4418-AC3F-E60D7C3B7A59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B816C-9663-4899-983B-8BA9FA0C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4953B-D25A-471B-B4F8-D2B58C3D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A65A-D57E-42F7-92C1-AD9A304CD9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8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75D83-DCE6-4906-86A3-65D61964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BF957-C4A5-4EC5-BA51-54B07781F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3D3EC-F614-4DD6-B682-F7BB52063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7763-13CD-4418-AC3F-E60D7C3B7A59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56959-DBE7-4586-B13B-D9085CF2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F6384-2911-44B1-A6D2-06A853E0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A65A-D57E-42F7-92C1-AD9A304CD9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7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C5F84-23DD-4F56-B638-8834DF9D2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B715F-3E9B-4A64-BA2E-7422F165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30263-6871-4647-A226-07DB2C91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7763-13CD-4418-AC3F-E60D7C3B7A59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443F2-CD62-4F32-BCF9-05FFFC9E2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84ACF-D691-4C69-A42B-558631CA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A65A-D57E-42F7-92C1-AD9A304CD9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9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0ECC-24F3-4FC2-BB5B-68832572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9438D-2D2B-4CE9-A699-7CA672CAA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5B71D-289B-48F4-B979-7BAF9DE5C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AA51C-78B1-4946-B581-BB36AE5B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7763-13CD-4418-AC3F-E60D7C3B7A59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E4E39-7957-4389-ACA6-554CEEDA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C33E6-1076-4602-A9F4-8603683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A65A-D57E-42F7-92C1-AD9A304CD9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4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98AF-2CDE-40FB-A2B2-A6754FD1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81F69-5F77-4145-94FB-E6A7DFBE1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F2335-FE09-4007-B5A2-AC524A6A9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7C3D1-7278-470C-A96F-7EF6876ED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1E61E-A9B2-409F-A34F-C4553C5F8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C53D1F-AED9-46C5-AFA4-872837A6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7763-13CD-4418-AC3F-E60D7C3B7A59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25C24E-974C-4DC2-8BF6-4193834E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0E0CF7-3FF0-41FC-8526-85CF9898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A65A-D57E-42F7-92C1-AD9A304CD9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6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F8D1-9571-48C7-AA77-CAA560219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210A5-54C4-42D5-BE85-2854F7B5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7763-13CD-4418-AC3F-E60D7C3B7A59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B281D-BE2A-4A50-AA5F-A9809116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29052-1477-45E5-A3EB-9D16A694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A65A-D57E-42F7-92C1-AD9A304CD9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1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4B1929-91EB-44F7-B10A-BFC83EC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7763-13CD-4418-AC3F-E60D7C3B7A59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4C6D7-6BB6-4D55-B7E5-34E50041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A7A00-2EF2-4583-B2DF-B0E51CB7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A65A-D57E-42F7-92C1-AD9A304CD9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4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A98A1-FF6E-4B11-B3BE-FB2B4644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A280E-4D22-4556-A6CA-EAF5150FF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50A81-A8AE-44BA-9928-D3EF529D2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8BD19-3EE0-4CAB-9589-082B3BDD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7763-13CD-4418-AC3F-E60D7C3B7A59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61CA9-5302-4E69-8FE3-4EF8D9E8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7CD96-7E7B-4A1F-A1B6-39693E3D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A65A-D57E-42F7-92C1-AD9A304CD9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5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F4DE3-FA07-4480-8F90-0709F148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6D1E8F-21B8-437C-A7C8-FA8CE3D52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4D606-0A8F-4B37-A71F-CF89308A5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BD4DD-E90A-49A0-A457-6F177F3D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7763-13CD-4418-AC3F-E60D7C3B7A59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4F26E-4175-4CE0-A55D-14AE8F011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B99C0-6540-49CC-9462-EC6D51900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A65A-D57E-42F7-92C1-AD9A304CD9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2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9CDE0-7B6F-47DD-B605-57B91725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91B02-08AE-4152-A630-35628D3A8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576FD-15DC-44ED-8A10-FFAA15EB4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37763-13CD-4418-AC3F-E60D7C3B7A59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23932-AD8F-430F-A53A-54799F105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3C788-7FDA-42FA-ADBA-94806D15E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4A65A-D57E-42F7-92C1-AD9A304CD9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9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58FE-57FC-4BBB-BAF7-D6EB98135F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D984B-8F47-4086-B790-5A79781D57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4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3A40-27AF-4E33-B05C-59CD73DE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4" y="689317"/>
            <a:ext cx="8652386" cy="2331719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HOW TO BE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50961-D20D-4385-BA01-E119D2B32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626" y="2865044"/>
            <a:ext cx="8770374" cy="3887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3A40-27AF-4E33-B05C-59CD73DE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4" y="689317"/>
            <a:ext cx="8652386" cy="2331719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HOW TO BE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50961-D20D-4385-BA01-E119D2B32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626" y="2865044"/>
            <a:ext cx="8770374" cy="3887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Proverbs 31:10-31</a:t>
            </a:r>
          </a:p>
          <a:p>
            <a:pPr marL="0" indent="0" algn="ctr">
              <a:buNone/>
            </a:pPr>
            <a:endParaRPr lang="en-US" sz="1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1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1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1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(Romans 12:2; Psalm 139:13-14; Psalm 46:10)</a:t>
            </a:r>
          </a:p>
        </p:txBody>
      </p:sp>
    </p:spTree>
    <p:extLst>
      <p:ext uri="{BB962C8B-B14F-4D97-AF65-F5344CB8AC3E}">
        <p14:creationId xmlns:p14="http://schemas.microsoft.com/office/powerpoint/2010/main" val="37886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3A40-27AF-4E33-B05C-59CD73DE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4" y="365125"/>
            <a:ext cx="8652386" cy="569805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A Portrait Of Her Entire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50961-D20D-4385-BA01-E119D2B32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626" y="3554361"/>
            <a:ext cx="8770374" cy="26226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3A40-27AF-4E33-B05C-59CD73DE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4" y="365125"/>
            <a:ext cx="8652386" cy="569805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Not every woman has to have each and every one of these qualities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50961-D20D-4385-BA01-E119D2B32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626" y="5739617"/>
            <a:ext cx="8770374" cy="437345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9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3A40-27AF-4E33-B05C-59CD73DE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4" y="1083211"/>
            <a:ext cx="8652386" cy="49799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You are to be you 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r>
              <a:rPr lang="en-US" sz="7200" b="1" dirty="0">
                <a:solidFill>
                  <a:schemeClr val="bg1"/>
                </a:solidFill>
                <a:latin typeface="+mn-lt"/>
              </a:rPr>
              <a:t>and 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r>
              <a:rPr lang="en-US" sz="7200" b="1" dirty="0">
                <a:solidFill>
                  <a:schemeClr val="bg1"/>
                </a:solidFill>
                <a:latin typeface="+mn-lt"/>
              </a:rPr>
              <a:t>no one else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50961-D20D-4385-BA01-E119D2B32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626" y="6063175"/>
            <a:ext cx="8770374" cy="1137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5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3A40-27AF-4E33-B05C-59CD73DE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4" y="520505"/>
            <a:ext cx="8652386" cy="5542669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How to be you 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r>
              <a:rPr lang="en-US" sz="7200" b="1" dirty="0">
                <a:solidFill>
                  <a:schemeClr val="bg1"/>
                </a:solidFill>
                <a:latin typeface="+mn-lt"/>
              </a:rPr>
              <a:t>is about knowing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r>
              <a:rPr lang="en-US" sz="7200" b="1" dirty="0">
                <a:solidFill>
                  <a:schemeClr val="bg1"/>
                </a:solidFill>
                <a:latin typeface="+mn-lt"/>
              </a:rPr>
              <a:t> not about doing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50961-D20D-4385-BA01-E119D2B32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626" y="6063175"/>
            <a:ext cx="8770374" cy="1137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2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3A40-27AF-4E33-B05C-59CD73DE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4" y="1083211"/>
            <a:ext cx="8652386" cy="413590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It is enough 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r>
              <a:rPr lang="en-US" sz="7200" b="1" dirty="0">
                <a:solidFill>
                  <a:schemeClr val="bg1"/>
                </a:solidFill>
                <a:latin typeface="+mn-lt"/>
              </a:rPr>
              <a:t>to be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50961-D20D-4385-BA01-E119D2B32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626" y="6063175"/>
            <a:ext cx="8770374" cy="1137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1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70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HOW TO BE YOU</vt:lpstr>
      <vt:lpstr>HOW TO BE YOU</vt:lpstr>
      <vt:lpstr>A Portrait Of Her Entire Life</vt:lpstr>
      <vt:lpstr>Not every woman has to have each and every one of these qualities  </vt:lpstr>
      <vt:lpstr>You are to be you  and  no one else</vt:lpstr>
      <vt:lpstr>How to be you  is about knowing  not about doing</vt:lpstr>
      <vt:lpstr>It is enough  to be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6</cp:revision>
  <dcterms:created xsi:type="dcterms:W3CDTF">2023-05-10T21:10:29Z</dcterms:created>
  <dcterms:modified xsi:type="dcterms:W3CDTF">2023-05-12T15:11:59Z</dcterms:modified>
</cp:coreProperties>
</file>