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75" r:id="rId7"/>
    <p:sldId id="277" r:id="rId8"/>
    <p:sldId id="276" r:id="rId9"/>
    <p:sldId id="266" r:id="rId10"/>
    <p:sldId id="269" r:id="rId11"/>
    <p:sldId id="271" r:id="rId12"/>
    <p:sldId id="272" r:id="rId13"/>
    <p:sldId id="273"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2AFE-6A53-4BB3-B263-2607E39564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B33063-9336-46FA-A66B-4EB37E69A1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7C9575-20B8-4763-A535-CFA7801E6B09}"/>
              </a:ext>
            </a:extLst>
          </p:cNvPr>
          <p:cNvSpPr>
            <a:spLocks noGrp="1"/>
          </p:cNvSpPr>
          <p:nvPr>
            <p:ph type="dt" sz="half" idx="10"/>
          </p:nvPr>
        </p:nvSpPr>
        <p:spPr/>
        <p:txBody>
          <a:bodyPr/>
          <a:lstStyle/>
          <a:p>
            <a:fld id="{5EFF3C60-10FC-42F1-A048-FB1FC725B127}" type="datetimeFigureOut">
              <a:rPr lang="en-US" smtClean="0"/>
              <a:t>5/20/2023</a:t>
            </a:fld>
            <a:endParaRPr lang="en-US" dirty="0"/>
          </a:p>
        </p:txBody>
      </p:sp>
      <p:sp>
        <p:nvSpPr>
          <p:cNvPr id="5" name="Footer Placeholder 4">
            <a:extLst>
              <a:ext uri="{FF2B5EF4-FFF2-40B4-BE49-F238E27FC236}">
                <a16:creationId xmlns:a16="http://schemas.microsoft.com/office/drawing/2014/main" id="{EDFBC272-908E-4B9B-9178-CF7A582D67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3EBDE6-A7B5-481F-96AB-3547DD31293A}"/>
              </a:ext>
            </a:extLst>
          </p:cNvPr>
          <p:cNvSpPr>
            <a:spLocks noGrp="1"/>
          </p:cNvSpPr>
          <p:nvPr>
            <p:ph type="sldNum" sz="quarter" idx="12"/>
          </p:nvPr>
        </p:nvSpPr>
        <p:spPr/>
        <p:txBody>
          <a:bodyPr/>
          <a:lstStyle/>
          <a:p>
            <a:fld id="{89416F00-4ECC-4C8C-9C47-606D0C65480D}" type="slidenum">
              <a:rPr lang="en-US" smtClean="0"/>
              <a:t>‹#›</a:t>
            </a:fld>
            <a:endParaRPr lang="en-US" dirty="0"/>
          </a:p>
        </p:txBody>
      </p:sp>
    </p:spTree>
    <p:extLst>
      <p:ext uri="{BB962C8B-B14F-4D97-AF65-F5344CB8AC3E}">
        <p14:creationId xmlns:p14="http://schemas.microsoft.com/office/powerpoint/2010/main" val="240235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F7AA-CB14-4BDB-A3B4-C5869DAACB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A97953-EED2-427B-87E7-F1EF4B3B12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422DA-644E-47E2-8115-1A9A6A1E5EBE}"/>
              </a:ext>
            </a:extLst>
          </p:cNvPr>
          <p:cNvSpPr>
            <a:spLocks noGrp="1"/>
          </p:cNvSpPr>
          <p:nvPr>
            <p:ph type="dt" sz="half" idx="10"/>
          </p:nvPr>
        </p:nvSpPr>
        <p:spPr/>
        <p:txBody>
          <a:bodyPr/>
          <a:lstStyle/>
          <a:p>
            <a:fld id="{5EFF3C60-10FC-42F1-A048-FB1FC725B127}" type="datetimeFigureOut">
              <a:rPr lang="en-US" smtClean="0"/>
              <a:t>5/20/2023</a:t>
            </a:fld>
            <a:endParaRPr lang="en-US" dirty="0"/>
          </a:p>
        </p:txBody>
      </p:sp>
      <p:sp>
        <p:nvSpPr>
          <p:cNvPr id="5" name="Footer Placeholder 4">
            <a:extLst>
              <a:ext uri="{FF2B5EF4-FFF2-40B4-BE49-F238E27FC236}">
                <a16:creationId xmlns:a16="http://schemas.microsoft.com/office/drawing/2014/main" id="{9E207049-6B30-42A5-8D22-932688878E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782FCB-5C40-472F-8300-D2D525FC9C03}"/>
              </a:ext>
            </a:extLst>
          </p:cNvPr>
          <p:cNvSpPr>
            <a:spLocks noGrp="1"/>
          </p:cNvSpPr>
          <p:nvPr>
            <p:ph type="sldNum" sz="quarter" idx="12"/>
          </p:nvPr>
        </p:nvSpPr>
        <p:spPr/>
        <p:txBody>
          <a:bodyPr/>
          <a:lstStyle/>
          <a:p>
            <a:fld id="{89416F00-4ECC-4C8C-9C47-606D0C65480D}" type="slidenum">
              <a:rPr lang="en-US" smtClean="0"/>
              <a:t>‹#›</a:t>
            </a:fld>
            <a:endParaRPr lang="en-US" dirty="0"/>
          </a:p>
        </p:txBody>
      </p:sp>
    </p:spTree>
    <p:extLst>
      <p:ext uri="{BB962C8B-B14F-4D97-AF65-F5344CB8AC3E}">
        <p14:creationId xmlns:p14="http://schemas.microsoft.com/office/powerpoint/2010/main" val="241788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D27413-9876-4D58-B2AC-57DAA2125A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1499E3-D79A-4B80-9950-B40F2DAA73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1390D-3CBD-4AB7-B62E-298E336EB06A}"/>
              </a:ext>
            </a:extLst>
          </p:cNvPr>
          <p:cNvSpPr>
            <a:spLocks noGrp="1"/>
          </p:cNvSpPr>
          <p:nvPr>
            <p:ph type="dt" sz="half" idx="10"/>
          </p:nvPr>
        </p:nvSpPr>
        <p:spPr/>
        <p:txBody>
          <a:bodyPr/>
          <a:lstStyle/>
          <a:p>
            <a:fld id="{5EFF3C60-10FC-42F1-A048-FB1FC725B127}" type="datetimeFigureOut">
              <a:rPr lang="en-US" smtClean="0"/>
              <a:t>5/20/2023</a:t>
            </a:fld>
            <a:endParaRPr lang="en-US" dirty="0"/>
          </a:p>
        </p:txBody>
      </p:sp>
      <p:sp>
        <p:nvSpPr>
          <p:cNvPr id="5" name="Footer Placeholder 4">
            <a:extLst>
              <a:ext uri="{FF2B5EF4-FFF2-40B4-BE49-F238E27FC236}">
                <a16:creationId xmlns:a16="http://schemas.microsoft.com/office/drawing/2014/main" id="{7D270792-42FA-41F6-AC6A-893B1487E3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B5CE33-6436-4EB0-8AE0-3BD52B97C47D}"/>
              </a:ext>
            </a:extLst>
          </p:cNvPr>
          <p:cNvSpPr>
            <a:spLocks noGrp="1"/>
          </p:cNvSpPr>
          <p:nvPr>
            <p:ph type="sldNum" sz="quarter" idx="12"/>
          </p:nvPr>
        </p:nvSpPr>
        <p:spPr/>
        <p:txBody>
          <a:bodyPr/>
          <a:lstStyle/>
          <a:p>
            <a:fld id="{89416F00-4ECC-4C8C-9C47-606D0C65480D}" type="slidenum">
              <a:rPr lang="en-US" smtClean="0"/>
              <a:t>‹#›</a:t>
            </a:fld>
            <a:endParaRPr lang="en-US" dirty="0"/>
          </a:p>
        </p:txBody>
      </p:sp>
    </p:spTree>
    <p:extLst>
      <p:ext uri="{BB962C8B-B14F-4D97-AF65-F5344CB8AC3E}">
        <p14:creationId xmlns:p14="http://schemas.microsoft.com/office/powerpoint/2010/main" val="317771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F0A9-5FD2-4997-A387-255BCACF4D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83EF32-31E0-4362-8104-4710EDFE07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2CACD-EEC5-4B13-85DC-F6378B655B4B}"/>
              </a:ext>
            </a:extLst>
          </p:cNvPr>
          <p:cNvSpPr>
            <a:spLocks noGrp="1"/>
          </p:cNvSpPr>
          <p:nvPr>
            <p:ph type="dt" sz="half" idx="10"/>
          </p:nvPr>
        </p:nvSpPr>
        <p:spPr/>
        <p:txBody>
          <a:bodyPr/>
          <a:lstStyle/>
          <a:p>
            <a:fld id="{5EFF3C60-10FC-42F1-A048-FB1FC725B127}" type="datetimeFigureOut">
              <a:rPr lang="en-US" smtClean="0"/>
              <a:t>5/20/2023</a:t>
            </a:fld>
            <a:endParaRPr lang="en-US" dirty="0"/>
          </a:p>
        </p:txBody>
      </p:sp>
      <p:sp>
        <p:nvSpPr>
          <p:cNvPr id="5" name="Footer Placeholder 4">
            <a:extLst>
              <a:ext uri="{FF2B5EF4-FFF2-40B4-BE49-F238E27FC236}">
                <a16:creationId xmlns:a16="http://schemas.microsoft.com/office/drawing/2014/main" id="{3D149E49-69A1-4E67-AB08-398FCBFA77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725290-83B5-4989-B360-FA89D2C21B90}"/>
              </a:ext>
            </a:extLst>
          </p:cNvPr>
          <p:cNvSpPr>
            <a:spLocks noGrp="1"/>
          </p:cNvSpPr>
          <p:nvPr>
            <p:ph type="sldNum" sz="quarter" idx="12"/>
          </p:nvPr>
        </p:nvSpPr>
        <p:spPr/>
        <p:txBody>
          <a:bodyPr/>
          <a:lstStyle/>
          <a:p>
            <a:fld id="{89416F00-4ECC-4C8C-9C47-606D0C65480D}" type="slidenum">
              <a:rPr lang="en-US" smtClean="0"/>
              <a:t>‹#›</a:t>
            </a:fld>
            <a:endParaRPr lang="en-US" dirty="0"/>
          </a:p>
        </p:txBody>
      </p:sp>
    </p:spTree>
    <p:extLst>
      <p:ext uri="{BB962C8B-B14F-4D97-AF65-F5344CB8AC3E}">
        <p14:creationId xmlns:p14="http://schemas.microsoft.com/office/powerpoint/2010/main" val="399394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527C-9055-4FE3-98DC-F39D8D47C5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25B07-1870-465C-AB4B-D8308AAA07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7D6349-6F9B-4794-A212-1C0066FD72B7}"/>
              </a:ext>
            </a:extLst>
          </p:cNvPr>
          <p:cNvSpPr>
            <a:spLocks noGrp="1"/>
          </p:cNvSpPr>
          <p:nvPr>
            <p:ph type="dt" sz="half" idx="10"/>
          </p:nvPr>
        </p:nvSpPr>
        <p:spPr/>
        <p:txBody>
          <a:bodyPr/>
          <a:lstStyle/>
          <a:p>
            <a:fld id="{5EFF3C60-10FC-42F1-A048-FB1FC725B127}" type="datetimeFigureOut">
              <a:rPr lang="en-US" smtClean="0"/>
              <a:t>5/20/2023</a:t>
            </a:fld>
            <a:endParaRPr lang="en-US" dirty="0"/>
          </a:p>
        </p:txBody>
      </p:sp>
      <p:sp>
        <p:nvSpPr>
          <p:cNvPr id="5" name="Footer Placeholder 4">
            <a:extLst>
              <a:ext uri="{FF2B5EF4-FFF2-40B4-BE49-F238E27FC236}">
                <a16:creationId xmlns:a16="http://schemas.microsoft.com/office/drawing/2014/main" id="{103043B0-319A-4D0F-9B2D-B8E34840CF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E0021D-D876-40F8-BE46-9829A84AEE84}"/>
              </a:ext>
            </a:extLst>
          </p:cNvPr>
          <p:cNvSpPr>
            <a:spLocks noGrp="1"/>
          </p:cNvSpPr>
          <p:nvPr>
            <p:ph type="sldNum" sz="quarter" idx="12"/>
          </p:nvPr>
        </p:nvSpPr>
        <p:spPr/>
        <p:txBody>
          <a:bodyPr/>
          <a:lstStyle/>
          <a:p>
            <a:fld id="{89416F00-4ECC-4C8C-9C47-606D0C65480D}" type="slidenum">
              <a:rPr lang="en-US" smtClean="0"/>
              <a:t>‹#›</a:t>
            </a:fld>
            <a:endParaRPr lang="en-US" dirty="0"/>
          </a:p>
        </p:txBody>
      </p:sp>
    </p:spTree>
    <p:extLst>
      <p:ext uri="{BB962C8B-B14F-4D97-AF65-F5344CB8AC3E}">
        <p14:creationId xmlns:p14="http://schemas.microsoft.com/office/powerpoint/2010/main" val="361399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5CB1-DC3A-4053-9178-00B40A377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C5888D-F953-493E-BB96-7B863C4168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3D9ADE-2FBF-4F18-9914-956C185B1B2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58FAB5-A019-4F69-B2D2-EBDE067A1EE9}"/>
              </a:ext>
            </a:extLst>
          </p:cNvPr>
          <p:cNvSpPr>
            <a:spLocks noGrp="1"/>
          </p:cNvSpPr>
          <p:nvPr>
            <p:ph type="dt" sz="half" idx="10"/>
          </p:nvPr>
        </p:nvSpPr>
        <p:spPr/>
        <p:txBody>
          <a:bodyPr/>
          <a:lstStyle/>
          <a:p>
            <a:fld id="{5EFF3C60-10FC-42F1-A048-FB1FC725B127}" type="datetimeFigureOut">
              <a:rPr lang="en-US" smtClean="0"/>
              <a:t>5/20/2023</a:t>
            </a:fld>
            <a:endParaRPr lang="en-US" dirty="0"/>
          </a:p>
        </p:txBody>
      </p:sp>
      <p:sp>
        <p:nvSpPr>
          <p:cNvPr id="6" name="Footer Placeholder 5">
            <a:extLst>
              <a:ext uri="{FF2B5EF4-FFF2-40B4-BE49-F238E27FC236}">
                <a16:creationId xmlns:a16="http://schemas.microsoft.com/office/drawing/2014/main" id="{1E9EAD38-E2A0-4E3B-871B-D016546F22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359014-B49F-4CCC-BC03-17488A949498}"/>
              </a:ext>
            </a:extLst>
          </p:cNvPr>
          <p:cNvSpPr>
            <a:spLocks noGrp="1"/>
          </p:cNvSpPr>
          <p:nvPr>
            <p:ph type="sldNum" sz="quarter" idx="12"/>
          </p:nvPr>
        </p:nvSpPr>
        <p:spPr/>
        <p:txBody>
          <a:bodyPr/>
          <a:lstStyle/>
          <a:p>
            <a:fld id="{89416F00-4ECC-4C8C-9C47-606D0C65480D}" type="slidenum">
              <a:rPr lang="en-US" smtClean="0"/>
              <a:t>‹#›</a:t>
            </a:fld>
            <a:endParaRPr lang="en-US" dirty="0"/>
          </a:p>
        </p:txBody>
      </p:sp>
    </p:spTree>
    <p:extLst>
      <p:ext uri="{BB962C8B-B14F-4D97-AF65-F5344CB8AC3E}">
        <p14:creationId xmlns:p14="http://schemas.microsoft.com/office/powerpoint/2010/main" val="275081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3060-D315-4F2F-9D72-5CD0DB68F6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6ED850-EF4E-4AD6-A9CF-CAE85FDE0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2AD50B-F44D-4873-BC47-E51DAF88EE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BCB03-2398-4760-9BD5-CE5AD32A1F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BF52DB-1947-450E-ABE4-617866578B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57200C-CA33-42AB-A4B7-D6AFC3AE4DE4}"/>
              </a:ext>
            </a:extLst>
          </p:cNvPr>
          <p:cNvSpPr>
            <a:spLocks noGrp="1"/>
          </p:cNvSpPr>
          <p:nvPr>
            <p:ph type="dt" sz="half" idx="10"/>
          </p:nvPr>
        </p:nvSpPr>
        <p:spPr/>
        <p:txBody>
          <a:bodyPr/>
          <a:lstStyle/>
          <a:p>
            <a:fld id="{5EFF3C60-10FC-42F1-A048-FB1FC725B127}" type="datetimeFigureOut">
              <a:rPr lang="en-US" smtClean="0"/>
              <a:t>5/20/2023</a:t>
            </a:fld>
            <a:endParaRPr lang="en-US" dirty="0"/>
          </a:p>
        </p:txBody>
      </p:sp>
      <p:sp>
        <p:nvSpPr>
          <p:cNvPr id="8" name="Footer Placeholder 7">
            <a:extLst>
              <a:ext uri="{FF2B5EF4-FFF2-40B4-BE49-F238E27FC236}">
                <a16:creationId xmlns:a16="http://schemas.microsoft.com/office/drawing/2014/main" id="{A044F89A-6766-4F2A-883E-30AF64D21D1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16B71A2-0768-4AB0-AFD0-4C154EF73D07}"/>
              </a:ext>
            </a:extLst>
          </p:cNvPr>
          <p:cNvSpPr>
            <a:spLocks noGrp="1"/>
          </p:cNvSpPr>
          <p:nvPr>
            <p:ph type="sldNum" sz="quarter" idx="12"/>
          </p:nvPr>
        </p:nvSpPr>
        <p:spPr/>
        <p:txBody>
          <a:bodyPr/>
          <a:lstStyle/>
          <a:p>
            <a:fld id="{89416F00-4ECC-4C8C-9C47-606D0C65480D}" type="slidenum">
              <a:rPr lang="en-US" smtClean="0"/>
              <a:t>‹#›</a:t>
            </a:fld>
            <a:endParaRPr lang="en-US" dirty="0"/>
          </a:p>
        </p:txBody>
      </p:sp>
    </p:spTree>
    <p:extLst>
      <p:ext uri="{BB962C8B-B14F-4D97-AF65-F5344CB8AC3E}">
        <p14:creationId xmlns:p14="http://schemas.microsoft.com/office/powerpoint/2010/main" val="209167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5C0-F180-4331-AE85-F5FB06E84F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97F515-787C-4E0D-856E-67691150EB5D}"/>
              </a:ext>
            </a:extLst>
          </p:cNvPr>
          <p:cNvSpPr>
            <a:spLocks noGrp="1"/>
          </p:cNvSpPr>
          <p:nvPr>
            <p:ph type="dt" sz="half" idx="10"/>
          </p:nvPr>
        </p:nvSpPr>
        <p:spPr/>
        <p:txBody>
          <a:bodyPr/>
          <a:lstStyle/>
          <a:p>
            <a:fld id="{5EFF3C60-10FC-42F1-A048-FB1FC725B127}" type="datetimeFigureOut">
              <a:rPr lang="en-US" smtClean="0"/>
              <a:t>5/20/2023</a:t>
            </a:fld>
            <a:endParaRPr lang="en-US" dirty="0"/>
          </a:p>
        </p:txBody>
      </p:sp>
      <p:sp>
        <p:nvSpPr>
          <p:cNvPr id="4" name="Footer Placeholder 3">
            <a:extLst>
              <a:ext uri="{FF2B5EF4-FFF2-40B4-BE49-F238E27FC236}">
                <a16:creationId xmlns:a16="http://schemas.microsoft.com/office/drawing/2014/main" id="{337070B3-D10D-4E5F-A3FE-2ADF81A0CF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8E0225-FC34-4F4E-B830-C12293AA469D}"/>
              </a:ext>
            </a:extLst>
          </p:cNvPr>
          <p:cNvSpPr>
            <a:spLocks noGrp="1"/>
          </p:cNvSpPr>
          <p:nvPr>
            <p:ph type="sldNum" sz="quarter" idx="12"/>
          </p:nvPr>
        </p:nvSpPr>
        <p:spPr/>
        <p:txBody>
          <a:bodyPr/>
          <a:lstStyle/>
          <a:p>
            <a:fld id="{89416F00-4ECC-4C8C-9C47-606D0C65480D}" type="slidenum">
              <a:rPr lang="en-US" smtClean="0"/>
              <a:t>‹#›</a:t>
            </a:fld>
            <a:endParaRPr lang="en-US" dirty="0"/>
          </a:p>
        </p:txBody>
      </p:sp>
    </p:spTree>
    <p:extLst>
      <p:ext uri="{BB962C8B-B14F-4D97-AF65-F5344CB8AC3E}">
        <p14:creationId xmlns:p14="http://schemas.microsoft.com/office/powerpoint/2010/main" val="347327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5194E-BECB-440E-B560-C2F55D46A33C}"/>
              </a:ext>
            </a:extLst>
          </p:cNvPr>
          <p:cNvSpPr>
            <a:spLocks noGrp="1"/>
          </p:cNvSpPr>
          <p:nvPr>
            <p:ph type="dt" sz="half" idx="10"/>
          </p:nvPr>
        </p:nvSpPr>
        <p:spPr/>
        <p:txBody>
          <a:bodyPr/>
          <a:lstStyle/>
          <a:p>
            <a:fld id="{5EFF3C60-10FC-42F1-A048-FB1FC725B127}" type="datetimeFigureOut">
              <a:rPr lang="en-US" smtClean="0"/>
              <a:t>5/20/2023</a:t>
            </a:fld>
            <a:endParaRPr lang="en-US" dirty="0"/>
          </a:p>
        </p:txBody>
      </p:sp>
      <p:sp>
        <p:nvSpPr>
          <p:cNvPr id="3" name="Footer Placeholder 2">
            <a:extLst>
              <a:ext uri="{FF2B5EF4-FFF2-40B4-BE49-F238E27FC236}">
                <a16:creationId xmlns:a16="http://schemas.microsoft.com/office/drawing/2014/main" id="{1C18D109-FFE5-45F2-94C1-7F8284574A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7A6D01E-CA0D-4B1B-8D1B-5788E794FF9A}"/>
              </a:ext>
            </a:extLst>
          </p:cNvPr>
          <p:cNvSpPr>
            <a:spLocks noGrp="1"/>
          </p:cNvSpPr>
          <p:nvPr>
            <p:ph type="sldNum" sz="quarter" idx="12"/>
          </p:nvPr>
        </p:nvSpPr>
        <p:spPr/>
        <p:txBody>
          <a:bodyPr/>
          <a:lstStyle/>
          <a:p>
            <a:fld id="{89416F00-4ECC-4C8C-9C47-606D0C65480D}" type="slidenum">
              <a:rPr lang="en-US" smtClean="0"/>
              <a:t>‹#›</a:t>
            </a:fld>
            <a:endParaRPr lang="en-US" dirty="0"/>
          </a:p>
        </p:txBody>
      </p:sp>
    </p:spTree>
    <p:extLst>
      <p:ext uri="{BB962C8B-B14F-4D97-AF65-F5344CB8AC3E}">
        <p14:creationId xmlns:p14="http://schemas.microsoft.com/office/powerpoint/2010/main" val="349681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D282-36B1-429D-8712-DE6D1786F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F8AC3F-9891-41EF-8EF0-8031054609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48D965-7A5C-4928-B55D-11434C6C8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41255E-9158-4628-97EB-7CEDA775E9E8}"/>
              </a:ext>
            </a:extLst>
          </p:cNvPr>
          <p:cNvSpPr>
            <a:spLocks noGrp="1"/>
          </p:cNvSpPr>
          <p:nvPr>
            <p:ph type="dt" sz="half" idx="10"/>
          </p:nvPr>
        </p:nvSpPr>
        <p:spPr/>
        <p:txBody>
          <a:bodyPr/>
          <a:lstStyle/>
          <a:p>
            <a:fld id="{5EFF3C60-10FC-42F1-A048-FB1FC725B127}" type="datetimeFigureOut">
              <a:rPr lang="en-US" smtClean="0"/>
              <a:t>5/20/2023</a:t>
            </a:fld>
            <a:endParaRPr lang="en-US" dirty="0"/>
          </a:p>
        </p:txBody>
      </p:sp>
      <p:sp>
        <p:nvSpPr>
          <p:cNvPr id="6" name="Footer Placeholder 5">
            <a:extLst>
              <a:ext uri="{FF2B5EF4-FFF2-40B4-BE49-F238E27FC236}">
                <a16:creationId xmlns:a16="http://schemas.microsoft.com/office/drawing/2014/main" id="{6590DEF8-B83F-4BE0-AB3B-639AA9C7D4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C9F097-B645-4FD7-9A7B-9A6FF73AE6DA}"/>
              </a:ext>
            </a:extLst>
          </p:cNvPr>
          <p:cNvSpPr>
            <a:spLocks noGrp="1"/>
          </p:cNvSpPr>
          <p:nvPr>
            <p:ph type="sldNum" sz="quarter" idx="12"/>
          </p:nvPr>
        </p:nvSpPr>
        <p:spPr/>
        <p:txBody>
          <a:bodyPr/>
          <a:lstStyle/>
          <a:p>
            <a:fld id="{89416F00-4ECC-4C8C-9C47-606D0C65480D}" type="slidenum">
              <a:rPr lang="en-US" smtClean="0"/>
              <a:t>‹#›</a:t>
            </a:fld>
            <a:endParaRPr lang="en-US" dirty="0"/>
          </a:p>
        </p:txBody>
      </p:sp>
    </p:spTree>
    <p:extLst>
      <p:ext uri="{BB962C8B-B14F-4D97-AF65-F5344CB8AC3E}">
        <p14:creationId xmlns:p14="http://schemas.microsoft.com/office/powerpoint/2010/main" val="250145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F13DF-3B5A-4C69-A616-3EDFA8115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84ED36-CBAC-4BB2-A6A9-646F26618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63B3B9B-6737-443C-B40D-E328E2C1C4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7092B7-CF34-4111-99E9-A03C9EFBD6CD}"/>
              </a:ext>
            </a:extLst>
          </p:cNvPr>
          <p:cNvSpPr>
            <a:spLocks noGrp="1"/>
          </p:cNvSpPr>
          <p:nvPr>
            <p:ph type="dt" sz="half" idx="10"/>
          </p:nvPr>
        </p:nvSpPr>
        <p:spPr/>
        <p:txBody>
          <a:bodyPr/>
          <a:lstStyle/>
          <a:p>
            <a:fld id="{5EFF3C60-10FC-42F1-A048-FB1FC725B127}" type="datetimeFigureOut">
              <a:rPr lang="en-US" smtClean="0"/>
              <a:t>5/20/2023</a:t>
            </a:fld>
            <a:endParaRPr lang="en-US" dirty="0"/>
          </a:p>
        </p:txBody>
      </p:sp>
      <p:sp>
        <p:nvSpPr>
          <p:cNvPr id="6" name="Footer Placeholder 5">
            <a:extLst>
              <a:ext uri="{FF2B5EF4-FFF2-40B4-BE49-F238E27FC236}">
                <a16:creationId xmlns:a16="http://schemas.microsoft.com/office/drawing/2014/main" id="{3AD89438-29DF-4C61-9434-1645B986D4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E56E43-0404-4B72-A8BB-B941DC446D96}"/>
              </a:ext>
            </a:extLst>
          </p:cNvPr>
          <p:cNvSpPr>
            <a:spLocks noGrp="1"/>
          </p:cNvSpPr>
          <p:nvPr>
            <p:ph type="sldNum" sz="quarter" idx="12"/>
          </p:nvPr>
        </p:nvSpPr>
        <p:spPr/>
        <p:txBody>
          <a:bodyPr/>
          <a:lstStyle/>
          <a:p>
            <a:fld id="{89416F00-4ECC-4C8C-9C47-606D0C65480D}" type="slidenum">
              <a:rPr lang="en-US" smtClean="0"/>
              <a:t>‹#›</a:t>
            </a:fld>
            <a:endParaRPr lang="en-US" dirty="0"/>
          </a:p>
        </p:txBody>
      </p:sp>
    </p:spTree>
    <p:extLst>
      <p:ext uri="{BB962C8B-B14F-4D97-AF65-F5344CB8AC3E}">
        <p14:creationId xmlns:p14="http://schemas.microsoft.com/office/powerpoint/2010/main" val="355240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7000" r="-2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BA03B4-9EF3-4D15-84B1-7268247E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426B7C-A868-4004-9E57-7D79303B28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9DD83-83B4-43CA-BB54-9321BC8ACD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F3C60-10FC-42F1-A048-FB1FC725B127}" type="datetimeFigureOut">
              <a:rPr lang="en-US" smtClean="0"/>
              <a:t>5/20/2023</a:t>
            </a:fld>
            <a:endParaRPr lang="en-US" dirty="0"/>
          </a:p>
        </p:txBody>
      </p:sp>
      <p:sp>
        <p:nvSpPr>
          <p:cNvPr id="5" name="Footer Placeholder 4">
            <a:extLst>
              <a:ext uri="{FF2B5EF4-FFF2-40B4-BE49-F238E27FC236}">
                <a16:creationId xmlns:a16="http://schemas.microsoft.com/office/drawing/2014/main" id="{20D91487-C414-4AA7-982F-CE00358065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9450CC-4771-4BD4-998D-D339FFFDDA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16F00-4ECC-4C8C-9C47-606D0C65480D}" type="slidenum">
              <a:rPr lang="en-US" smtClean="0"/>
              <a:t>‹#›</a:t>
            </a:fld>
            <a:endParaRPr lang="en-US" dirty="0"/>
          </a:p>
        </p:txBody>
      </p:sp>
    </p:spTree>
    <p:extLst>
      <p:ext uri="{BB962C8B-B14F-4D97-AF65-F5344CB8AC3E}">
        <p14:creationId xmlns:p14="http://schemas.microsoft.com/office/powerpoint/2010/main" val="1592848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AE547D-643C-4374-8476-56E9C781A64A}"/>
              </a:ext>
            </a:extLst>
          </p:cNvPr>
          <p:cNvPicPr>
            <a:picLocks noGrp="1" noChangeAspect="1"/>
          </p:cNvPicPr>
          <p:nvPr>
            <p:ph idx="1"/>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DCF4F2D3-A3D6-422D-BB85-8DAC39236F32}"/>
              </a:ext>
            </a:extLst>
          </p:cNvPr>
          <p:cNvSpPr>
            <a:spLocks noGrp="1"/>
          </p:cNvSpPr>
          <p:nvPr>
            <p:ph type="title"/>
          </p:nvPr>
        </p:nvSpPr>
        <p:spPr>
          <a:xfrm>
            <a:off x="3079369" y="2481943"/>
            <a:ext cx="6033262" cy="1238477"/>
          </a:xfrm>
          <a:solidFill>
            <a:schemeClr val="bg1"/>
          </a:solidFill>
        </p:spPr>
        <p:txBody>
          <a:bodyPr>
            <a:normAutofit fontScale="90000"/>
          </a:bodyPr>
          <a:lstStyle/>
          <a:p>
            <a:r>
              <a:rPr lang="en-US" sz="7200" b="1" dirty="0">
                <a:solidFill>
                  <a:schemeClr val="accent1">
                    <a:lumMod val="75000"/>
                  </a:schemeClr>
                </a:solidFill>
                <a:latin typeface="+mn-lt"/>
              </a:rPr>
              <a:t>Joshua 24:14-15</a:t>
            </a:r>
          </a:p>
        </p:txBody>
      </p:sp>
    </p:spTree>
    <p:extLst>
      <p:ext uri="{BB962C8B-B14F-4D97-AF65-F5344CB8AC3E}">
        <p14:creationId xmlns:p14="http://schemas.microsoft.com/office/powerpoint/2010/main" val="179185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4581D-B5F9-42E2-8E5D-EA7B72609C82}"/>
              </a:ext>
            </a:extLst>
          </p:cNvPr>
          <p:cNvSpPr>
            <a:spLocks noGrp="1"/>
          </p:cNvSpPr>
          <p:nvPr>
            <p:ph type="title"/>
          </p:nvPr>
        </p:nvSpPr>
        <p:spPr>
          <a:xfrm>
            <a:off x="838200" y="365125"/>
            <a:ext cx="10515600" cy="2102304"/>
          </a:xfrm>
        </p:spPr>
        <p:txBody>
          <a:bodyPr>
            <a:noAutofit/>
          </a:bodyPr>
          <a:lstStyle/>
          <a:p>
            <a:pPr algn="ctr"/>
            <a:r>
              <a:rPr lang="en-US" sz="6600" b="1" u="sng" dirty="0">
                <a:latin typeface="+mn-lt"/>
              </a:rPr>
              <a:t>What can we expect from the god of pleasure?</a:t>
            </a:r>
            <a:endParaRPr lang="en-US" sz="6600" b="1" dirty="0">
              <a:latin typeface="+mn-lt"/>
            </a:endParaRPr>
          </a:p>
        </p:txBody>
      </p:sp>
      <p:sp>
        <p:nvSpPr>
          <p:cNvPr id="3" name="Content Placeholder 2">
            <a:extLst>
              <a:ext uri="{FF2B5EF4-FFF2-40B4-BE49-F238E27FC236}">
                <a16:creationId xmlns:a16="http://schemas.microsoft.com/office/drawing/2014/main" id="{9C0AE966-F3E8-4679-AD5C-285114EB3C74}"/>
              </a:ext>
            </a:extLst>
          </p:cNvPr>
          <p:cNvSpPr>
            <a:spLocks noGrp="1"/>
          </p:cNvSpPr>
          <p:nvPr>
            <p:ph idx="1"/>
          </p:nvPr>
        </p:nvSpPr>
        <p:spPr>
          <a:xfrm>
            <a:off x="838200" y="2612571"/>
            <a:ext cx="10515600" cy="3880303"/>
          </a:xfrm>
        </p:spPr>
        <p:txBody>
          <a:bodyPr>
            <a:normAutofit/>
          </a:bodyPr>
          <a:lstStyle/>
          <a:p>
            <a:r>
              <a:rPr lang="en-US" sz="6600" b="1" dirty="0"/>
              <a:t>Frustration – </a:t>
            </a:r>
            <a:r>
              <a:rPr lang="en-US" sz="5400" b="1" dirty="0"/>
              <a:t>1 Kings 17:1</a:t>
            </a:r>
          </a:p>
        </p:txBody>
      </p:sp>
    </p:spTree>
    <p:extLst>
      <p:ext uri="{BB962C8B-B14F-4D97-AF65-F5344CB8AC3E}">
        <p14:creationId xmlns:p14="http://schemas.microsoft.com/office/powerpoint/2010/main" val="36763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4581D-B5F9-42E2-8E5D-EA7B72609C82}"/>
              </a:ext>
            </a:extLst>
          </p:cNvPr>
          <p:cNvSpPr>
            <a:spLocks noGrp="1"/>
          </p:cNvSpPr>
          <p:nvPr>
            <p:ph type="title"/>
          </p:nvPr>
        </p:nvSpPr>
        <p:spPr>
          <a:xfrm>
            <a:off x="838200" y="365125"/>
            <a:ext cx="10515600" cy="2102304"/>
          </a:xfrm>
        </p:spPr>
        <p:txBody>
          <a:bodyPr>
            <a:noAutofit/>
          </a:bodyPr>
          <a:lstStyle/>
          <a:p>
            <a:pPr algn="ctr"/>
            <a:r>
              <a:rPr lang="en-US" sz="6600" b="1" u="sng" dirty="0">
                <a:latin typeface="+mn-lt"/>
              </a:rPr>
              <a:t>What can we expect from the god of pleasure?</a:t>
            </a:r>
            <a:endParaRPr lang="en-US" sz="6600" b="1" dirty="0">
              <a:latin typeface="+mn-lt"/>
            </a:endParaRPr>
          </a:p>
        </p:txBody>
      </p:sp>
      <p:sp>
        <p:nvSpPr>
          <p:cNvPr id="3" name="Content Placeholder 2">
            <a:extLst>
              <a:ext uri="{FF2B5EF4-FFF2-40B4-BE49-F238E27FC236}">
                <a16:creationId xmlns:a16="http://schemas.microsoft.com/office/drawing/2014/main" id="{9C0AE966-F3E8-4679-AD5C-285114EB3C74}"/>
              </a:ext>
            </a:extLst>
          </p:cNvPr>
          <p:cNvSpPr>
            <a:spLocks noGrp="1"/>
          </p:cNvSpPr>
          <p:nvPr>
            <p:ph idx="1"/>
          </p:nvPr>
        </p:nvSpPr>
        <p:spPr>
          <a:xfrm>
            <a:off x="838200" y="2612571"/>
            <a:ext cx="10515600" cy="3880303"/>
          </a:xfrm>
        </p:spPr>
        <p:txBody>
          <a:bodyPr>
            <a:normAutofit/>
          </a:bodyPr>
          <a:lstStyle/>
          <a:p>
            <a:r>
              <a:rPr lang="en-US" sz="6600" b="1" dirty="0"/>
              <a:t>Frustration – </a:t>
            </a:r>
            <a:r>
              <a:rPr lang="en-US" sz="5400" b="1" dirty="0"/>
              <a:t>1 Kings 17:1</a:t>
            </a:r>
          </a:p>
          <a:p>
            <a:r>
              <a:rPr lang="en-US" sz="6600" b="1" dirty="0"/>
              <a:t>Pain – </a:t>
            </a:r>
            <a:r>
              <a:rPr lang="en-US" sz="5400" b="1" dirty="0"/>
              <a:t>1 Kings 18:25-28</a:t>
            </a:r>
          </a:p>
        </p:txBody>
      </p:sp>
    </p:spTree>
    <p:extLst>
      <p:ext uri="{BB962C8B-B14F-4D97-AF65-F5344CB8AC3E}">
        <p14:creationId xmlns:p14="http://schemas.microsoft.com/office/powerpoint/2010/main" val="291452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4581D-B5F9-42E2-8E5D-EA7B72609C82}"/>
              </a:ext>
            </a:extLst>
          </p:cNvPr>
          <p:cNvSpPr>
            <a:spLocks noGrp="1"/>
          </p:cNvSpPr>
          <p:nvPr>
            <p:ph type="title"/>
          </p:nvPr>
        </p:nvSpPr>
        <p:spPr>
          <a:xfrm>
            <a:off x="838200" y="365125"/>
            <a:ext cx="10515600" cy="2102304"/>
          </a:xfrm>
        </p:spPr>
        <p:txBody>
          <a:bodyPr>
            <a:noAutofit/>
          </a:bodyPr>
          <a:lstStyle/>
          <a:p>
            <a:pPr algn="ctr"/>
            <a:r>
              <a:rPr lang="en-US" sz="6600" b="1" u="sng" dirty="0">
                <a:latin typeface="+mn-lt"/>
              </a:rPr>
              <a:t>What can we expect from the god of pleasure?</a:t>
            </a:r>
            <a:endParaRPr lang="en-US" sz="6600" b="1" dirty="0">
              <a:latin typeface="+mn-lt"/>
            </a:endParaRPr>
          </a:p>
        </p:txBody>
      </p:sp>
      <p:sp>
        <p:nvSpPr>
          <p:cNvPr id="3" name="Content Placeholder 2">
            <a:extLst>
              <a:ext uri="{FF2B5EF4-FFF2-40B4-BE49-F238E27FC236}">
                <a16:creationId xmlns:a16="http://schemas.microsoft.com/office/drawing/2014/main" id="{9C0AE966-F3E8-4679-AD5C-285114EB3C74}"/>
              </a:ext>
            </a:extLst>
          </p:cNvPr>
          <p:cNvSpPr>
            <a:spLocks noGrp="1"/>
          </p:cNvSpPr>
          <p:nvPr>
            <p:ph idx="1"/>
          </p:nvPr>
        </p:nvSpPr>
        <p:spPr>
          <a:xfrm>
            <a:off x="838200" y="2612571"/>
            <a:ext cx="10515600" cy="3880303"/>
          </a:xfrm>
        </p:spPr>
        <p:txBody>
          <a:bodyPr>
            <a:normAutofit/>
          </a:bodyPr>
          <a:lstStyle/>
          <a:p>
            <a:r>
              <a:rPr lang="en-US" sz="6600" b="1" dirty="0"/>
              <a:t>Frustration – </a:t>
            </a:r>
            <a:r>
              <a:rPr lang="en-US" sz="5400" b="1" dirty="0"/>
              <a:t>1 Kings 17:1</a:t>
            </a:r>
          </a:p>
          <a:p>
            <a:r>
              <a:rPr lang="en-US" sz="6600" b="1" dirty="0"/>
              <a:t>Pain – </a:t>
            </a:r>
            <a:r>
              <a:rPr lang="en-US" sz="5400" b="1" dirty="0"/>
              <a:t>1 Kings 18:25-28</a:t>
            </a:r>
          </a:p>
          <a:p>
            <a:r>
              <a:rPr lang="en-US" sz="6600" b="1" dirty="0"/>
              <a:t>Emptiness – </a:t>
            </a:r>
            <a:r>
              <a:rPr lang="en-US" sz="5400" b="1" dirty="0"/>
              <a:t>1 Kings 18:29</a:t>
            </a:r>
          </a:p>
        </p:txBody>
      </p:sp>
    </p:spTree>
    <p:extLst>
      <p:ext uri="{BB962C8B-B14F-4D97-AF65-F5344CB8AC3E}">
        <p14:creationId xmlns:p14="http://schemas.microsoft.com/office/powerpoint/2010/main" val="400881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5D08-25E1-4BCB-B61D-47ACD900E213}"/>
              </a:ext>
            </a:extLst>
          </p:cNvPr>
          <p:cNvSpPr>
            <a:spLocks noGrp="1"/>
          </p:cNvSpPr>
          <p:nvPr>
            <p:ph type="title"/>
          </p:nvPr>
        </p:nvSpPr>
        <p:spPr>
          <a:xfrm>
            <a:off x="838200" y="365124"/>
            <a:ext cx="10515600" cy="6354989"/>
          </a:xfrm>
        </p:spPr>
        <p:txBody>
          <a:bodyPr>
            <a:noAutofit/>
          </a:bodyPr>
          <a:lstStyle/>
          <a:p>
            <a:pPr algn="ctr"/>
            <a:r>
              <a:rPr lang="en-US" sz="7200" b="1" dirty="0">
                <a:latin typeface="+mn-lt"/>
              </a:rPr>
              <a:t>What do we do if we discover we are worshiping the god of pleasure?</a:t>
            </a:r>
            <a:br>
              <a:rPr lang="en-US" sz="7200" b="1" dirty="0">
                <a:latin typeface="+mn-lt"/>
              </a:rPr>
            </a:br>
            <a:br>
              <a:rPr lang="en-US" sz="1200" b="1" dirty="0">
                <a:latin typeface="+mn-lt"/>
              </a:rPr>
            </a:br>
            <a:br>
              <a:rPr lang="en-US" sz="1200" b="1" dirty="0">
                <a:latin typeface="+mn-lt"/>
              </a:rPr>
            </a:br>
            <a:br>
              <a:rPr lang="en-US" sz="1200" b="1" dirty="0">
                <a:latin typeface="+mn-lt"/>
              </a:rPr>
            </a:br>
            <a:br>
              <a:rPr lang="en-US" sz="800" b="1" dirty="0">
                <a:latin typeface="+mn-lt"/>
              </a:rPr>
            </a:br>
            <a:r>
              <a:rPr lang="en-US" sz="5400" b="1" dirty="0">
                <a:latin typeface="+mn-lt"/>
              </a:rPr>
              <a:t>1 Kings 18:36-39 </a:t>
            </a:r>
          </a:p>
        </p:txBody>
      </p:sp>
      <p:sp>
        <p:nvSpPr>
          <p:cNvPr id="3" name="Content Placeholder 2">
            <a:extLst>
              <a:ext uri="{FF2B5EF4-FFF2-40B4-BE49-F238E27FC236}">
                <a16:creationId xmlns:a16="http://schemas.microsoft.com/office/drawing/2014/main" id="{1AC2C265-41B4-4384-9B10-D0D226A8AF23}"/>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1117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A0DA-308F-4900-A144-17F3BAF8ED4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90214D8-DD0C-4CEB-B90F-761B7A1F07ED}"/>
              </a:ext>
            </a:extLst>
          </p:cNvPr>
          <p:cNvSpPr>
            <a:spLocks noGrp="1"/>
          </p:cNvSpPr>
          <p:nvPr>
            <p:ph idx="1"/>
          </p:nvPr>
        </p:nvSpPr>
        <p:spPr>
          <a:xfrm>
            <a:off x="838200" y="2090057"/>
            <a:ext cx="10515600" cy="4086906"/>
          </a:xfrm>
        </p:spPr>
        <p:txBody>
          <a:bodyPr>
            <a:normAutofit/>
          </a:bodyPr>
          <a:lstStyle/>
          <a:p>
            <a:pPr marL="0" indent="0" algn="ctr">
              <a:buNone/>
            </a:pPr>
            <a:r>
              <a:rPr lang="en-US" sz="9600" b="1" dirty="0"/>
              <a:t>We throw it away</a:t>
            </a:r>
          </a:p>
        </p:txBody>
      </p:sp>
    </p:spTree>
    <p:extLst>
      <p:ext uri="{BB962C8B-B14F-4D97-AF65-F5344CB8AC3E}">
        <p14:creationId xmlns:p14="http://schemas.microsoft.com/office/powerpoint/2010/main" val="2866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892E-288D-44D7-A8A0-9F2D4198C91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2F50906-48BA-4467-BED6-578BD8971DE8}"/>
              </a:ext>
            </a:extLst>
          </p:cNvPr>
          <p:cNvSpPr>
            <a:spLocks noGrp="1"/>
          </p:cNvSpPr>
          <p:nvPr>
            <p:ph idx="1"/>
          </p:nvPr>
        </p:nvSpPr>
        <p:spPr>
          <a:xfrm>
            <a:off x="838200" y="365125"/>
            <a:ext cx="10515600" cy="6833962"/>
          </a:xfrm>
        </p:spPr>
        <p:txBody>
          <a:bodyPr>
            <a:normAutofit fontScale="92500"/>
          </a:bodyPr>
          <a:lstStyle/>
          <a:p>
            <a:pPr marL="0" indent="0" algn="ctr">
              <a:buNone/>
            </a:pPr>
            <a:r>
              <a:rPr lang="en-US" sz="6500" b="1" dirty="0"/>
              <a:t>“No one can serve two masters. Either you will hate the one and love the other, or you will be devoted to the one and despise the other. You cannot serve both God and money.”</a:t>
            </a:r>
          </a:p>
          <a:p>
            <a:pPr marL="0" indent="0" algn="ctr">
              <a:buNone/>
            </a:pPr>
            <a:endParaRPr lang="en-US" sz="800" b="1" dirty="0"/>
          </a:p>
          <a:p>
            <a:pPr marL="0" indent="0" algn="ctr">
              <a:buNone/>
            </a:pPr>
            <a:r>
              <a:rPr lang="en-US" sz="4800" b="1" dirty="0"/>
              <a:t>Matthew 6:24</a:t>
            </a:r>
          </a:p>
        </p:txBody>
      </p:sp>
    </p:spTree>
    <p:extLst>
      <p:ext uri="{BB962C8B-B14F-4D97-AF65-F5344CB8AC3E}">
        <p14:creationId xmlns:p14="http://schemas.microsoft.com/office/powerpoint/2010/main" val="9835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892E-288D-44D7-A8A0-9F2D4198C91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2F50906-48BA-4467-BED6-578BD8971DE8}"/>
              </a:ext>
            </a:extLst>
          </p:cNvPr>
          <p:cNvSpPr>
            <a:spLocks noGrp="1"/>
          </p:cNvSpPr>
          <p:nvPr>
            <p:ph idx="1"/>
          </p:nvPr>
        </p:nvSpPr>
        <p:spPr>
          <a:xfrm>
            <a:off x="838200" y="1690688"/>
            <a:ext cx="10515600" cy="5167312"/>
          </a:xfrm>
        </p:spPr>
        <p:txBody>
          <a:bodyPr>
            <a:normAutofit/>
          </a:bodyPr>
          <a:lstStyle/>
          <a:p>
            <a:pPr marL="0" indent="0" algn="ctr">
              <a:buNone/>
            </a:pPr>
            <a:r>
              <a:rPr lang="en-US" sz="6000" b="1" dirty="0"/>
              <a:t>“Above all else, guard your heart, for everything you do flows from it.”</a:t>
            </a:r>
          </a:p>
          <a:p>
            <a:pPr marL="0" indent="0" algn="ctr">
              <a:buNone/>
            </a:pPr>
            <a:endParaRPr lang="en-US" sz="800" b="1" dirty="0"/>
          </a:p>
          <a:p>
            <a:pPr marL="0" indent="0" algn="ctr">
              <a:buNone/>
            </a:pPr>
            <a:r>
              <a:rPr lang="en-US" sz="4800" b="1" dirty="0"/>
              <a:t>Proverbs 4:23</a:t>
            </a:r>
          </a:p>
        </p:txBody>
      </p:sp>
    </p:spTree>
    <p:extLst>
      <p:ext uri="{BB962C8B-B14F-4D97-AF65-F5344CB8AC3E}">
        <p14:creationId xmlns:p14="http://schemas.microsoft.com/office/powerpoint/2010/main" val="83346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892E-288D-44D7-A8A0-9F2D4198C91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2F50906-48BA-4467-BED6-578BD8971DE8}"/>
              </a:ext>
            </a:extLst>
          </p:cNvPr>
          <p:cNvSpPr>
            <a:spLocks noGrp="1"/>
          </p:cNvSpPr>
          <p:nvPr>
            <p:ph idx="1"/>
          </p:nvPr>
        </p:nvSpPr>
        <p:spPr>
          <a:xfrm>
            <a:off x="838200" y="1690688"/>
            <a:ext cx="10515600" cy="5167312"/>
          </a:xfrm>
        </p:spPr>
        <p:txBody>
          <a:bodyPr>
            <a:normAutofit/>
          </a:bodyPr>
          <a:lstStyle/>
          <a:p>
            <a:pPr marL="0" indent="0" algn="ctr">
              <a:buNone/>
            </a:pPr>
            <a:r>
              <a:rPr lang="en-US" sz="6000" b="1" dirty="0"/>
              <a:t>“As water reflects the face, so one’s life reflects the heart.”</a:t>
            </a:r>
          </a:p>
          <a:p>
            <a:pPr marL="0" indent="0" algn="ctr">
              <a:buNone/>
            </a:pPr>
            <a:endParaRPr lang="en-US" sz="800" b="1" dirty="0"/>
          </a:p>
          <a:p>
            <a:pPr marL="0" indent="0" algn="ctr">
              <a:buNone/>
            </a:pPr>
            <a:r>
              <a:rPr lang="en-US" sz="6000" b="1" dirty="0"/>
              <a:t> </a:t>
            </a:r>
            <a:r>
              <a:rPr lang="en-US" sz="4800" b="1" dirty="0"/>
              <a:t>Proverbs 27:19</a:t>
            </a:r>
          </a:p>
          <a:p>
            <a:pPr marL="0" indent="0" algn="ctr">
              <a:buNone/>
            </a:pPr>
            <a:endParaRPr lang="en-US" sz="4800" b="1" dirty="0"/>
          </a:p>
        </p:txBody>
      </p:sp>
    </p:spTree>
    <p:extLst>
      <p:ext uri="{BB962C8B-B14F-4D97-AF65-F5344CB8AC3E}">
        <p14:creationId xmlns:p14="http://schemas.microsoft.com/office/powerpoint/2010/main" val="31308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AB78-50C6-4178-9830-4544AD3225E0}"/>
              </a:ext>
            </a:extLst>
          </p:cNvPr>
          <p:cNvSpPr>
            <a:spLocks noGrp="1"/>
          </p:cNvSpPr>
          <p:nvPr>
            <p:ph type="title"/>
          </p:nvPr>
        </p:nvSpPr>
        <p:spPr>
          <a:xfrm>
            <a:off x="0" y="365125"/>
            <a:ext cx="12192000" cy="1325563"/>
          </a:xfrm>
        </p:spPr>
        <p:txBody>
          <a:bodyPr>
            <a:normAutofit/>
          </a:bodyPr>
          <a:lstStyle/>
          <a:p>
            <a:pPr algn="ctr"/>
            <a:r>
              <a:rPr lang="en-US" sz="6600" b="1" u="sng" dirty="0">
                <a:latin typeface="+mn-lt"/>
              </a:rPr>
              <a:t>4 Ways To Guard Your Heart</a:t>
            </a:r>
          </a:p>
        </p:txBody>
      </p:sp>
      <p:sp>
        <p:nvSpPr>
          <p:cNvPr id="3" name="Content Placeholder 2">
            <a:extLst>
              <a:ext uri="{FF2B5EF4-FFF2-40B4-BE49-F238E27FC236}">
                <a16:creationId xmlns:a16="http://schemas.microsoft.com/office/drawing/2014/main" id="{DEDDCB7B-3016-462F-B9CC-E566F0621A26}"/>
              </a:ext>
            </a:extLst>
          </p:cNvPr>
          <p:cNvSpPr>
            <a:spLocks noGrp="1"/>
          </p:cNvSpPr>
          <p:nvPr>
            <p:ph idx="1"/>
          </p:nvPr>
        </p:nvSpPr>
        <p:spPr>
          <a:xfrm>
            <a:off x="838200" y="1825624"/>
            <a:ext cx="11353800" cy="4842461"/>
          </a:xfrm>
        </p:spPr>
        <p:txBody>
          <a:bodyPr>
            <a:noAutofit/>
          </a:bodyPr>
          <a:lstStyle/>
          <a:p>
            <a:r>
              <a:rPr lang="en-US" sz="6000" b="1" dirty="0"/>
              <a:t>Be accountable</a:t>
            </a:r>
          </a:p>
        </p:txBody>
      </p:sp>
    </p:spTree>
    <p:extLst>
      <p:ext uri="{BB962C8B-B14F-4D97-AF65-F5344CB8AC3E}">
        <p14:creationId xmlns:p14="http://schemas.microsoft.com/office/powerpoint/2010/main" val="246075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AB78-50C6-4178-9830-4544AD3225E0}"/>
              </a:ext>
            </a:extLst>
          </p:cNvPr>
          <p:cNvSpPr>
            <a:spLocks noGrp="1"/>
          </p:cNvSpPr>
          <p:nvPr>
            <p:ph type="title"/>
          </p:nvPr>
        </p:nvSpPr>
        <p:spPr>
          <a:xfrm>
            <a:off x="0" y="365125"/>
            <a:ext cx="12192000" cy="1325563"/>
          </a:xfrm>
        </p:spPr>
        <p:txBody>
          <a:bodyPr>
            <a:normAutofit/>
          </a:bodyPr>
          <a:lstStyle/>
          <a:p>
            <a:pPr algn="ctr"/>
            <a:r>
              <a:rPr lang="en-US" sz="6600" b="1" u="sng" dirty="0">
                <a:latin typeface="+mn-lt"/>
              </a:rPr>
              <a:t>4 Ways To Guard Your Heart</a:t>
            </a:r>
          </a:p>
        </p:txBody>
      </p:sp>
      <p:sp>
        <p:nvSpPr>
          <p:cNvPr id="3" name="Content Placeholder 2">
            <a:extLst>
              <a:ext uri="{FF2B5EF4-FFF2-40B4-BE49-F238E27FC236}">
                <a16:creationId xmlns:a16="http://schemas.microsoft.com/office/drawing/2014/main" id="{DEDDCB7B-3016-462F-B9CC-E566F0621A26}"/>
              </a:ext>
            </a:extLst>
          </p:cNvPr>
          <p:cNvSpPr>
            <a:spLocks noGrp="1"/>
          </p:cNvSpPr>
          <p:nvPr>
            <p:ph idx="1"/>
          </p:nvPr>
        </p:nvSpPr>
        <p:spPr>
          <a:xfrm>
            <a:off x="838200" y="1825624"/>
            <a:ext cx="11353800" cy="4842461"/>
          </a:xfrm>
        </p:spPr>
        <p:txBody>
          <a:bodyPr>
            <a:noAutofit/>
          </a:bodyPr>
          <a:lstStyle/>
          <a:p>
            <a:r>
              <a:rPr lang="en-US" sz="6000" b="1" dirty="0"/>
              <a:t>Be accountable</a:t>
            </a:r>
          </a:p>
          <a:p>
            <a:r>
              <a:rPr lang="en-US" sz="6000" b="1" dirty="0"/>
              <a:t>Pray</a:t>
            </a:r>
          </a:p>
        </p:txBody>
      </p:sp>
    </p:spTree>
    <p:extLst>
      <p:ext uri="{BB962C8B-B14F-4D97-AF65-F5344CB8AC3E}">
        <p14:creationId xmlns:p14="http://schemas.microsoft.com/office/powerpoint/2010/main" val="93372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AB78-50C6-4178-9830-4544AD3225E0}"/>
              </a:ext>
            </a:extLst>
          </p:cNvPr>
          <p:cNvSpPr>
            <a:spLocks noGrp="1"/>
          </p:cNvSpPr>
          <p:nvPr>
            <p:ph type="title"/>
          </p:nvPr>
        </p:nvSpPr>
        <p:spPr>
          <a:xfrm>
            <a:off x="0" y="365125"/>
            <a:ext cx="12192000" cy="1325563"/>
          </a:xfrm>
        </p:spPr>
        <p:txBody>
          <a:bodyPr>
            <a:normAutofit/>
          </a:bodyPr>
          <a:lstStyle/>
          <a:p>
            <a:pPr algn="ctr"/>
            <a:r>
              <a:rPr lang="en-US" sz="6600" b="1" u="sng" dirty="0">
                <a:latin typeface="+mn-lt"/>
              </a:rPr>
              <a:t>4 Ways To Guard Your Heart</a:t>
            </a:r>
          </a:p>
        </p:txBody>
      </p:sp>
      <p:sp>
        <p:nvSpPr>
          <p:cNvPr id="3" name="Content Placeholder 2">
            <a:extLst>
              <a:ext uri="{FF2B5EF4-FFF2-40B4-BE49-F238E27FC236}">
                <a16:creationId xmlns:a16="http://schemas.microsoft.com/office/drawing/2014/main" id="{DEDDCB7B-3016-462F-B9CC-E566F0621A26}"/>
              </a:ext>
            </a:extLst>
          </p:cNvPr>
          <p:cNvSpPr>
            <a:spLocks noGrp="1"/>
          </p:cNvSpPr>
          <p:nvPr>
            <p:ph idx="1"/>
          </p:nvPr>
        </p:nvSpPr>
        <p:spPr>
          <a:xfrm>
            <a:off x="838200" y="1825624"/>
            <a:ext cx="11353800" cy="4842461"/>
          </a:xfrm>
        </p:spPr>
        <p:txBody>
          <a:bodyPr>
            <a:noAutofit/>
          </a:bodyPr>
          <a:lstStyle/>
          <a:p>
            <a:r>
              <a:rPr lang="en-US" sz="6000" b="1" dirty="0"/>
              <a:t>Be accountable</a:t>
            </a:r>
          </a:p>
          <a:p>
            <a:r>
              <a:rPr lang="en-US" sz="6000" b="1" dirty="0"/>
              <a:t>Pray</a:t>
            </a:r>
          </a:p>
          <a:p>
            <a:r>
              <a:rPr lang="en-US" sz="6000" b="1" dirty="0"/>
              <a:t>Get into the Scriptures – </a:t>
            </a:r>
            <a:r>
              <a:rPr lang="en-US" sz="4800" b="1" dirty="0"/>
              <a:t>Ps. 119:11</a:t>
            </a:r>
          </a:p>
        </p:txBody>
      </p:sp>
    </p:spTree>
    <p:extLst>
      <p:ext uri="{BB962C8B-B14F-4D97-AF65-F5344CB8AC3E}">
        <p14:creationId xmlns:p14="http://schemas.microsoft.com/office/powerpoint/2010/main" val="120824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AB78-50C6-4178-9830-4544AD3225E0}"/>
              </a:ext>
            </a:extLst>
          </p:cNvPr>
          <p:cNvSpPr>
            <a:spLocks noGrp="1"/>
          </p:cNvSpPr>
          <p:nvPr>
            <p:ph type="title"/>
          </p:nvPr>
        </p:nvSpPr>
        <p:spPr>
          <a:xfrm>
            <a:off x="0" y="365125"/>
            <a:ext cx="12192000" cy="1325563"/>
          </a:xfrm>
        </p:spPr>
        <p:txBody>
          <a:bodyPr>
            <a:normAutofit/>
          </a:bodyPr>
          <a:lstStyle/>
          <a:p>
            <a:pPr algn="ctr"/>
            <a:r>
              <a:rPr lang="en-US" sz="6600" b="1" u="sng" dirty="0">
                <a:latin typeface="+mn-lt"/>
              </a:rPr>
              <a:t>4 Ways To Guard Your Heart</a:t>
            </a:r>
          </a:p>
        </p:txBody>
      </p:sp>
      <p:sp>
        <p:nvSpPr>
          <p:cNvPr id="3" name="Content Placeholder 2">
            <a:extLst>
              <a:ext uri="{FF2B5EF4-FFF2-40B4-BE49-F238E27FC236}">
                <a16:creationId xmlns:a16="http://schemas.microsoft.com/office/drawing/2014/main" id="{DEDDCB7B-3016-462F-B9CC-E566F0621A26}"/>
              </a:ext>
            </a:extLst>
          </p:cNvPr>
          <p:cNvSpPr>
            <a:spLocks noGrp="1"/>
          </p:cNvSpPr>
          <p:nvPr>
            <p:ph idx="1"/>
          </p:nvPr>
        </p:nvSpPr>
        <p:spPr>
          <a:xfrm>
            <a:off x="838200" y="1825624"/>
            <a:ext cx="11353800" cy="4842461"/>
          </a:xfrm>
        </p:spPr>
        <p:txBody>
          <a:bodyPr>
            <a:noAutofit/>
          </a:bodyPr>
          <a:lstStyle/>
          <a:p>
            <a:r>
              <a:rPr lang="en-US" sz="6000" b="1" dirty="0"/>
              <a:t>Be accountable</a:t>
            </a:r>
          </a:p>
          <a:p>
            <a:r>
              <a:rPr lang="en-US" sz="6000" b="1" dirty="0"/>
              <a:t>Pray</a:t>
            </a:r>
          </a:p>
          <a:p>
            <a:r>
              <a:rPr lang="en-US" sz="6000" b="1" dirty="0"/>
              <a:t>Get into the Scriptures – </a:t>
            </a:r>
            <a:r>
              <a:rPr lang="en-US" sz="4800" b="1" dirty="0"/>
              <a:t>Ps. 119:11</a:t>
            </a:r>
          </a:p>
          <a:p>
            <a:r>
              <a:rPr lang="en-US" sz="6000" b="1" dirty="0"/>
              <a:t>Watch what you put into your mind – </a:t>
            </a:r>
            <a:r>
              <a:rPr lang="en-US" sz="4800" b="1" dirty="0"/>
              <a:t>Phil. 4:8</a:t>
            </a:r>
          </a:p>
        </p:txBody>
      </p:sp>
    </p:spTree>
    <p:extLst>
      <p:ext uri="{BB962C8B-B14F-4D97-AF65-F5344CB8AC3E}">
        <p14:creationId xmlns:p14="http://schemas.microsoft.com/office/powerpoint/2010/main" val="288690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AE547D-643C-4374-8476-56E9C781A64A}"/>
              </a:ext>
            </a:extLst>
          </p:cNvPr>
          <p:cNvPicPr>
            <a:picLocks noGrp="1" noChangeAspect="1"/>
          </p:cNvPicPr>
          <p:nvPr>
            <p:ph idx="1"/>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DCF4F2D3-A3D6-422D-BB85-8DAC39236F32}"/>
              </a:ext>
            </a:extLst>
          </p:cNvPr>
          <p:cNvSpPr>
            <a:spLocks noGrp="1"/>
          </p:cNvSpPr>
          <p:nvPr>
            <p:ph type="title"/>
          </p:nvPr>
        </p:nvSpPr>
        <p:spPr>
          <a:xfrm>
            <a:off x="2344057" y="2501103"/>
            <a:ext cx="7503886" cy="927897"/>
          </a:xfrm>
          <a:solidFill>
            <a:schemeClr val="bg1"/>
          </a:solidFill>
        </p:spPr>
        <p:txBody>
          <a:bodyPr>
            <a:normAutofit fontScale="90000"/>
          </a:bodyPr>
          <a:lstStyle/>
          <a:p>
            <a:pPr algn="ctr"/>
            <a:r>
              <a:rPr lang="en-US" sz="7200" b="1" dirty="0">
                <a:solidFill>
                  <a:schemeClr val="accent1">
                    <a:lumMod val="75000"/>
                  </a:schemeClr>
                </a:solidFill>
                <a:latin typeface="+mn-lt"/>
              </a:rPr>
              <a:t>the god of pleasure</a:t>
            </a:r>
          </a:p>
        </p:txBody>
      </p:sp>
      <p:sp>
        <p:nvSpPr>
          <p:cNvPr id="3" name="TextBox 2">
            <a:extLst>
              <a:ext uri="{FF2B5EF4-FFF2-40B4-BE49-F238E27FC236}">
                <a16:creationId xmlns:a16="http://schemas.microsoft.com/office/drawing/2014/main" id="{2041E5DD-A23C-4686-A83B-3B870AC64144}"/>
              </a:ext>
            </a:extLst>
          </p:cNvPr>
          <p:cNvSpPr txBox="1"/>
          <p:nvPr/>
        </p:nvSpPr>
        <p:spPr>
          <a:xfrm>
            <a:off x="4281714" y="3875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147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238</Words>
  <Application>Microsoft Office PowerPoint</Application>
  <PresentationFormat>Widescreen</PresentationFormat>
  <Paragraphs>36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Joshua 24:14-15</vt:lpstr>
      <vt:lpstr>PowerPoint Presentation</vt:lpstr>
      <vt:lpstr>PowerPoint Presentation</vt:lpstr>
      <vt:lpstr>PowerPoint Presentation</vt:lpstr>
      <vt:lpstr>4 Ways To Guard Your Heart</vt:lpstr>
      <vt:lpstr>4 Ways To Guard Your Heart</vt:lpstr>
      <vt:lpstr>4 Ways To Guard Your Heart</vt:lpstr>
      <vt:lpstr>4 Ways To Guard Your Heart</vt:lpstr>
      <vt:lpstr>the god of pleasure</vt:lpstr>
      <vt:lpstr>What can we expect from the god of pleasure?</vt:lpstr>
      <vt:lpstr>What can we expect from the god of pleasure?</vt:lpstr>
      <vt:lpstr>What can we expect from the god of pleasure?</vt:lpstr>
      <vt:lpstr>What do we do if we discover we are worshiping the god of pleasure?     1 Kings 18:36-39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Joshua 24:14-15</dc:title>
  <dc:creator>brade</dc:creator>
  <cp:lastModifiedBy>brade</cp:lastModifiedBy>
  <cp:revision>7</cp:revision>
  <dcterms:created xsi:type="dcterms:W3CDTF">2023-05-20T17:08:44Z</dcterms:created>
  <dcterms:modified xsi:type="dcterms:W3CDTF">2023-05-21T02:27:03Z</dcterms:modified>
</cp:coreProperties>
</file>