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89" r:id="rId4"/>
    <p:sldId id="267" r:id="rId5"/>
    <p:sldId id="268" r:id="rId6"/>
    <p:sldId id="290" r:id="rId7"/>
    <p:sldId id="292" r:id="rId8"/>
    <p:sldId id="278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6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5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7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9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5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78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2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CD042-60EE-4559-B8EE-6D24562082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CD042-60EE-4559-B8EE-6D24562082C0}" type="datetimeFigureOut">
              <a:rPr lang="en-US" smtClean="0"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07251-0DDB-45A0-98A1-B5FEE3CF18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72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696A7A-529C-48C4-B0EE-0D0E7E550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491"/>
            <a:ext cx="12192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4EBC11-C80A-4231-A45D-7E9CD235048B}"/>
              </a:ext>
            </a:extLst>
          </p:cNvPr>
          <p:cNvSpPr txBox="1"/>
          <p:nvPr/>
        </p:nvSpPr>
        <p:spPr>
          <a:xfrm flipH="1">
            <a:off x="2492476" y="1909348"/>
            <a:ext cx="7108721" cy="2862322"/>
          </a:xfrm>
          <a:prstGeom prst="rect">
            <a:avLst/>
          </a:prstGeom>
          <a:solidFill>
            <a:schemeClr val="bg1"/>
          </a:solidFill>
          <a:effectLst>
            <a:softEdge rad="381000"/>
          </a:effectLst>
        </p:spPr>
        <p:txBody>
          <a:bodyPr wrap="square" rtlCol="0">
            <a:spAutoFit/>
          </a:bodyPr>
          <a:lstStyle/>
          <a:p>
            <a:pPr algn="ctr"/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Luke 16:19-31</a:t>
            </a:r>
          </a:p>
          <a:p>
            <a:pPr algn="ctr"/>
            <a:r>
              <a:rPr lang="en-US" sz="5400" b="1" dirty="0">
                <a:solidFill>
                  <a:schemeClr val="accent1">
                    <a:lumMod val="50000"/>
                  </a:schemeClr>
                </a:solidFill>
              </a:rPr>
              <a:t>Luke 18:18-29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1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02602"/>
            <a:ext cx="10515600" cy="58527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/>
              <a:t>The god of success </a:t>
            </a:r>
          </a:p>
          <a:p>
            <a:pPr marL="0" indent="0" algn="ctr">
              <a:buNone/>
            </a:pPr>
            <a:r>
              <a:rPr lang="en-US" sz="7200" b="1" dirty="0"/>
              <a:t>is your god when </a:t>
            </a:r>
          </a:p>
          <a:p>
            <a:pPr marL="0" indent="0" algn="ctr">
              <a:buNone/>
            </a:pPr>
            <a:r>
              <a:rPr lang="en-US" sz="7200" b="1" dirty="0"/>
              <a:t>your success becomes </a:t>
            </a:r>
          </a:p>
          <a:p>
            <a:pPr marL="0" indent="0" algn="ctr">
              <a:buNone/>
            </a:pPr>
            <a:r>
              <a:rPr lang="en-US" sz="7200" b="1" dirty="0"/>
              <a:t>more important </a:t>
            </a:r>
          </a:p>
          <a:p>
            <a:pPr marL="0" indent="0" algn="ctr">
              <a:buNone/>
            </a:pPr>
            <a:r>
              <a:rPr lang="en-US" sz="7200" b="1" dirty="0"/>
              <a:t>than the Lord  </a:t>
            </a:r>
            <a:endParaRPr lang="en-US" sz="7200" b="1" dirty="0">
              <a:effectLst/>
            </a:endParaRPr>
          </a:p>
          <a:p>
            <a:pPr algn="ctr"/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13207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D882E-24E0-4973-BA49-44F42A6A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390DF-772B-4D09-95FC-117FF3D4A0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5084" y="1139483"/>
            <a:ext cx="8386916" cy="6017454"/>
          </a:xfrm>
        </p:spPr>
        <p:txBody>
          <a:bodyPr numCol="1">
            <a:noAutofit/>
          </a:bodyPr>
          <a:lstStyle/>
          <a:p>
            <a:r>
              <a:rPr lang="en-US" sz="6000" b="1" dirty="0"/>
              <a:t>Luke 8:14</a:t>
            </a:r>
          </a:p>
          <a:p>
            <a:r>
              <a:rPr lang="en-US" sz="6000" b="1" dirty="0"/>
              <a:t>Luke 12:15</a:t>
            </a:r>
          </a:p>
          <a:p>
            <a:r>
              <a:rPr lang="en-US" sz="6000" b="1" dirty="0"/>
              <a:t>Matthew 16:26</a:t>
            </a:r>
          </a:p>
          <a:p>
            <a:r>
              <a:rPr lang="en-US" sz="6000" b="1" dirty="0"/>
              <a:t>Luke 18:18-29</a:t>
            </a:r>
          </a:p>
          <a:p>
            <a:r>
              <a:rPr lang="en-US" sz="6000" b="1" dirty="0"/>
              <a:t>Matthew 6:24</a:t>
            </a:r>
          </a:p>
        </p:txBody>
      </p:sp>
    </p:spTree>
    <p:extLst>
      <p:ext uri="{BB962C8B-B14F-4D97-AF65-F5344CB8AC3E}">
        <p14:creationId xmlns:p14="http://schemas.microsoft.com/office/powerpoint/2010/main" val="9077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81318"/>
            <a:ext cx="12191999" cy="1988491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latin typeface="+mn-lt"/>
              </a:rPr>
              <a:t>The Question</a:t>
            </a:r>
            <a:r>
              <a:rPr lang="en-US" sz="7200" b="1" dirty="0">
                <a:latin typeface="+mn-lt"/>
              </a:rPr>
              <a:t> </a:t>
            </a:r>
            <a:br>
              <a:rPr lang="en-US" sz="7200" b="1" dirty="0">
                <a:latin typeface="+mn-lt"/>
              </a:rPr>
            </a:br>
            <a:r>
              <a:rPr lang="en-US" b="1" dirty="0">
                <a:latin typeface="+mn-lt"/>
              </a:rPr>
              <a:t>(V. 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10515600" cy="43433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7200" b="1" dirty="0"/>
              <a:t>“What must I do to                 inherit eternal life?”  </a:t>
            </a:r>
            <a:endParaRPr lang="en-US" sz="7200" b="1" dirty="0">
              <a:effectLst/>
            </a:endParaRPr>
          </a:p>
          <a:p>
            <a:pPr marL="0" indent="0">
              <a:buNone/>
            </a:pPr>
            <a:endParaRPr lang="en-US" sz="8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3231"/>
            <a:ext cx="10515600" cy="17267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u="sng" dirty="0">
                <a:latin typeface="+mn-lt"/>
              </a:rPr>
              <a:t>The Answer</a:t>
            </a:r>
            <a:r>
              <a:rPr lang="en-US" sz="8000" b="1" dirty="0">
                <a:latin typeface="+mn-lt"/>
              </a:rPr>
              <a:t> </a:t>
            </a:r>
            <a:br>
              <a:rPr lang="en-US" sz="8000" dirty="0">
                <a:latin typeface="+mn-lt"/>
              </a:rPr>
            </a:br>
            <a:r>
              <a:rPr lang="en-US" b="1" dirty="0">
                <a:latin typeface="+mn-lt"/>
              </a:rPr>
              <a:t>(v. 22)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1690"/>
            <a:ext cx="10515600" cy="42925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/>
              <a:t>Get rid of your               false god, and </a:t>
            </a:r>
          </a:p>
          <a:p>
            <a:pPr marL="0" indent="0" algn="ctr">
              <a:buNone/>
            </a:pPr>
            <a:r>
              <a:rPr lang="en-US" sz="7200" b="1" dirty="0"/>
              <a:t>follow Me </a:t>
            </a:r>
          </a:p>
        </p:txBody>
      </p:sp>
    </p:spTree>
    <p:extLst>
      <p:ext uri="{BB962C8B-B14F-4D97-AF65-F5344CB8AC3E}">
        <p14:creationId xmlns:p14="http://schemas.microsoft.com/office/powerpoint/2010/main" val="161453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A4BD-93A6-42F9-90D2-B16961F34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906126"/>
          </a:xfrm>
        </p:spPr>
        <p:txBody>
          <a:bodyPr>
            <a:noAutofit/>
          </a:bodyPr>
          <a:lstStyle/>
          <a:p>
            <a:pPr algn="ctr"/>
            <a:r>
              <a:rPr lang="en-US" sz="6600" b="1" u="sng" dirty="0">
                <a:latin typeface="+mn-lt"/>
              </a:rPr>
              <a:t>The god of success                    promises I will:</a:t>
            </a:r>
            <a:endParaRPr lang="en-US" sz="6600" u="sn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A0E09-91DB-4139-9470-258A9C868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084" y="2521973"/>
            <a:ext cx="9173497" cy="4439266"/>
          </a:xfrm>
        </p:spPr>
        <p:txBody>
          <a:bodyPr>
            <a:normAutofit/>
          </a:bodyPr>
          <a:lstStyle/>
          <a:p>
            <a:r>
              <a:rPr lang="en-US" sz="6600" b="1" dirty="0"/>
              <a:t>Satisfy you</a:t>
            </a:r>
          </a:p>
          <a:p>
            <a:r>
              <a:rPr lang="en-US" sz="6600" b="1" dirty="0"/>
              <a:t>Give you worth</a:t>
            </a:r>
          </a:p>
          <a:p>
            <a:r>
              <a:rPr lang="en-US" sz="6600" b="1" dirty="0"/>
              <a:t>Make you secure</a:t>
            </a:r>
          </a:p>
          <a:p>
            <a:r>
              <a:rPr lang="en-US" sz="6600" b="1" dirty="0"/>
              <a:t>Save you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4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7A4BD-93A6-42F9-90D2-B16961F34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12192000" cy="1906126"/>
          </a:xfrm>
        </p:spPr>
        <p:txBody>
          <a:bodyPr>
            <a:noAutofit/>
          </a:bodyPr>
          <a:lstStyle/>
          <a:p>
            <a:pPr algn="ctr"/>
            <a:r>
              <a:rPr lang="en-US" sz="6600" b="1" u="sng" dirty="0">
                <a:latin typeface="+mn-lt"/>
              </a:rPr>
              <a:t>The Lord promises                               I will:</a:t>
            </a:r>
            <a:endParaRPr lang="en-US" sz="6600" u="sn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A0E09-91DB-4139-9470-258A9C868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084" y="2521973"/>
            <a:ext cx="9173497" cy="4439266"/>
          </a:xfrm>
        </p:spPr>
        <p:txBody>
          <a:bodyPr>
            <a:normAutofit/>
          </a:bodyPr>
          <a:lstStyle/>
          <a:p>
            <a:r>
              <a:rPr lang="en-US" sz="6600" b="1" dirty="0"/>
              <a:t>Satisfy you</a:t>
            </a:r>
          </a:p>
          <a:p>
            <a:r>
              <a:rPr lang="en-US" sz="6600" b="1" dirty="0"/>
              <a:t>Give you worth</a:t>
            </a:r>
          </a:p>
          <a:p>
            <a:r>
              <a:rPr lang="en-US" sz="6600" b="1" dirty="0"/>
              <a:t>Make you secure</a:t>
            </a:r>
          </a:p>
          <a:p>
            <a:r>
              <a:rPr lang="en-US" sz="6600" b="1" dirty="0"/>
              <a:t>Save you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78426"/>
            <a:ext cx="10515600" cy="63974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b="1" dirty="0"/>
              <a:t>The god of success               can’t deliver</a:t>
            </a:r>
          </a:p>
          <a:p>
            <a:pPr marL="0" indent="0" algn="ctr">
              <a:buNone/>
            </a:pPr>
            <a:r>
              <a:rPr lang="en-US" sz="7200" b="1" dirty="0"/>
              <a:t>but </a:t>
            </a:r>
          </a:p>
          <a:p>
            <a:pPr marL="0" indent="0" algn="ctr">
              <a:buNone/>
            </a:pPr>
            <a:r>
              <a:rPr lang="en-US" sz="7200" b="1" dirty="0"/>
              <a:t> the Lord                                always delivers</a:t>
            </a:r>
          </a:p>
        </p:txBody>
      </p:sp>
    </p:spTree>
    <p:extLst>
      <p:ext uri="{BB962C8B-B14F-4D97-AF65-F5344CB8AC3E}">
        <p14:creationId xmlns:p14="http://schemas.microsoft.com/office/powerpoint/2010/main" val="96040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303"/>
            <a:ext cx="10515600" cy="43776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Who will you </a:t>
            </a:r>
          </a:p>
          <a:p>
            <a:pPr marL="0" indent="0" algn="ctr">
              <a:buNone/>
            </a:pPr>
            <a:r>
              <a:rPr lang="en-US" sz="7200" b="1" dirty="0"/>
              <a:t>give the throne </a:t>
            </a:r>
          </a:p>
          <a:p>
            <a:pPr marL="0" indent="0" algn="ctr">
              <a:buNone/>
            </a:pPr>
            <a:r>
              <a:rPr lang="en-US" sz="7200" b="1" dirty="0"/>
              <a:t>to today?</a:t>
            </a:r>
          </a:p>
        </p:txBody>
      </p:sp>
    </p:spTree>
    <p:extLst>
      <p:ext uri="{BB962C8B-B14F-4D97-AF65-F5344CB8AC3E}">
        <p14:creationId xmlns:p14="http://schemas.microsoft.com/office/powerpoint/2010/main" val="110735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121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The Question  (V. 18)</vt:lpstr>
      <vt:lpstr>The Answer  (v. 22)</vt:lpstr>
      <vt:lpstr>The god of success                    promises I will:</vt:lpstr>
      <vt:lpstr>The Lord promises                               I will: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Luke 18:18-29</dc:title>
  <dc:creator>Brad Elsom</dc:creator>
  <cp:lastModifiedBy>brade</cp:lastModifiedBy>
  <cp:revision>23</cp:revision>
  <dcterms:created xsi:type="dcterms:W3CDTF">2014-05-15T18:23:52Z</dcterms:created>
  <dcterms:modified xsi:type="dcterms:W3CDTF">2023-05-27T17:19:55Z</dcterms:modified>
</cp:coreProperties>
</file>