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2" r:id="rId3"/>
    <p:sldId id="259" r:id="rId4"/>
    <p:sldId id="271" r:id="rId5"/>
    <p:sldId id="260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2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188D-F6B1-43B2-8C4C-D91E769891C1}" type="datetimeFigureOut">
              <a:rPr lang="en-US" smtClean="0"/>
              <a:pPr/>
              <a:t>5/6/2023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0A53-B020-4308-8677-48CFA4D1AA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188D-F6B1-43B2-8C4C-D91E769891C1}" type="datetimeFigureOut">
              <a:rPr lang="en-US" smtClean="0"/>
              <a:pPr/>
              <a:t>5/6/2023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0A53-B020-4308-8677-48CFA4D1AA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188D-F6B1-43B2-8C4C-D91E769891C1}" type="datetimeFigureOut">
              <a:rPr lang="en-US" smtClean="0"/>
              <a:pPr/>
              <a:t>5/6/2023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0A53-B020-4308-8677-48CFA4D1AA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188D-F6B1-43B2-8C4C-D91E769891C1}" type="datetimeFigureOut">
              <a:rPr lang="en-US" smtClean="0"/>
              <a:pPr/>
              <a:t>5/6/2023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0A53-B020-4308-8677-48CFA4D1AA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188D-F6B1-43B2-8C4C-D91E769891C1}" type="datetimeFigureOut">
              <a:rPr lang="en-US" smtClean="0"/>
              <a:pPr/>
              <a:t>5/6/2023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0A53-B020-4308-8677-48CFA4D1AA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188D-F6B1-43B2-8C4C-D91E769891C1}" type="datetimeFigureOut">
              <a:rPr lang="en-US" smtClean="0"/>
              <a:pPr/>
              <a:t>5/6/2023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0A53-B020-4308-8677-48CFA4D1AA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188D-F6B1-43B2-8C4C-D91E769891C1}" type="datetimeFigureOut">
              <a:rPr lang="en-US" smtClean="0"/>
              <a:pPr/>
              <a:t>5/6/2023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0A53-B020-4308-8677-48CFA4D1AA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188D-F6B1-43B2-8C4C-D91E769891C1}" type="datetimeFigureOut">
              <a:rPr lang="en-US" smtClean="0"/>
              <a:pPr/>
              <a:t>5/6/2023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0A53-B020-4308-8677-48CFA4D1AA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188D-F6B1-43B2-8C4C-D91E769891C1}" type="datetimeFigureOut">
              <a:rPr lang="en-US" smtClean="0"/>
              <a:pPr/>
              <a:t>5/6/2023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0A53-B020-4308-8677-48CFA4D1AA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188D-F6B1-43B2-8C4C-D91E769891C1}" type="datetimeFigureOut">
              <a:rPr lang="en-US" smtClean="0"/>
              <a:pPr/>
              <a:t>5/6/2023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0A53-B020-4308-8677-48CFA4D1AA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188D-F6B1-43B2-8C4C-D91E769891C1}" type="datetimeFigureOut">
              <a:rPr lang="en-US" smtClean="0"/>
              <a:pPr/>
              <a:t>5/6/2023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0A53-B020-4308-8677-48CFA4D1AA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188D-F6B1-43B2-8C4C-D91E769891C1}" type="datetimeFigureOut">
              <a:rPr lang="en-US" smtClean="0"/>
              <a:pPr/>
              <a:t>5/6/2023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E0A53-B020-4308-8677-48CFA4D1AA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685800"/>
            <a:ext cx="8229600" cy="6477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b="1" dirty="0"/>
              <a:t>God Is In Control</a:t>
            </a:r>
          </a:p>
          <a:p>
            <a:pPr algn="ctr">
              <a:buNone/>
            </a:pPr>
            <a:endParaRPr lang="en-US" sz="2800" b="1" dirty="0"/>
          </a:p>
          <a:p>
            <a:pPr algn="ctr">
              <a:buNone/>
            </a:pPr>
            <a:r>
              <a:rPr lang="en-US" sz="8000" b="1" dirty="0"/>
              <a:t>Habakkuk 3:17-19</a:t>
            </a:r>
          </a:p>
          <a:p>
            <a:pPr algn="ctr">
              <a:buNone/>
            </a:pPr>
            <a:endParaRPr lang="en-US" sz="4800" b="1" dirty="0"/>
          </a:p>
          <a:p>
            <a:pPr algn="ctr">
              <a:buNone/>
            </a:pPr>
            <a:r>
              <a:rPr lang="en-US" sz="4800" b="1" dirty="0"/>
              <a:t>(Numbers 14:18; 2 Peter 3:9)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46138"/>
            <a:ext cx="12192000" cy="59737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b="1" dirty="0"/>
              <a:t>What does it mean             that God is sovereign?</a:t>
            </a:r>
          </a:p>
          <a:p>
            <a:pPr algn="ctr">
              <a:buNone/>
            </a:pPr>
            <a:endParaRPr lang="en-US" sz="2800" b="1" dirty="0"/>
          </a:p>
          <a:p>
            <a:pPr algn="ctr">
              <a:buNone/>
            </a:pPr>
            <a:r>
              <a:rPr lang="en-US" sz="8000" b="1" dirty="0"/>
              <a:t>God is in Control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8600"/>
            <a:ext cx="8229600" cy="6629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7200" b="1" dirty="0"/>
              <a:t>“Some trust in chariots and some in horses, but we trust in the name of the Lord our God.”</a:t>
            </a:r>
            <a:r>
              <a:rPr lang="en-US" sz="6600" b="1" dirty="0"/>
              <a:t> </a:t>
            </a:r>
          </a:p>
          <a:p>
            <a:pPr algn="ctr">
              <a:buNone/>
            </a:pPr>
            <a:r>
              <a:rPr lang="en-US" sz="4800" b="1" dirty="0"/>
              <a:t>Psalms 20:7 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C6DAD-093D-4C5D-9E18-0924DE0C5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E040A-F893-4B02-A7DA-8192F6EDD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81000"/>
            <a:ext cx="10972800" cy="6202361"/>
          </a:xfrm>
        </p:spPr>
        <p:txBody>
          <a:bodyPr numCol="2"/>
          <a:lstStyle/>
          <a:p>
            <a:r>
              <a:rPr lang="en-US" sz="6000" b="1" dirty="0"/>
              <a:t>Romans 8:28</a:t>
            </a:r>
          </a:p>
          <a:p>
            <a:r>
              <a:rPr lang="en-US" sz="6000" b="1" dirty="0"/>
              <a:t>Matthew 7:11</a:t>
            </a:r>
          </a:p>
          <a:p>
            <a:r>
              <a:rPr lang="en-US" sz="6000" b="1" dirty="0"/>
              <a:t>James 1:13</a:t>
            </a:r>
          </a:p>
          <a:p>
            <a:r>
              <a:rPr lang="en-US" sz="6000" b="1" dirty="0"/>
              <a:t>Psalm 145:17</a:t>
            </a:r>
          </a:p>
          <a:p>
            <a:r>
              <a:rPr lang="en-US" sz="6000" b="1" dirty="0"/>
              <a:t>Psalm 46:1</a:t>
            </a:r>
          </a:p>
          <a:p>
            <a:r>
              <a:rPr lang="en-US" sz="6000" b="1" dirty="0"/>
              <a:t>Romans 8:31</a:t>
            </a:r>
          </a:p>
          <a:p>
            <a:r>
              <a:rPr lang="en-US" sz="6000" b="1" dirty="0"/>
              <a:t>Proverbs 18:10</a:t>
            </a:r>
          </a:p>
          <a:p>
            <a:r>
              <a:rPr lang="en-US" sz="6000" b="1" dirty="0"/>
              <a:t>Isaiah 41:10</a:t>
            </a:r>
          </a:p>
          <a:p>
            <a:r>
              <a:rPr lang="en-US" sz="6000" b="1" dirty="0"/>
              <a:t>Isaiah 54:16</a:t>
            </a:r>
          </a:p>
          <a:p>
            <a:r>
              <a:rPr lang="en-US" sz="6000" b="1" dirty="0"/>
              <a:t>Psalm 46:2-3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52994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6601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sz="8000" b="1" dirty="0"/>
              <a:t>The Sovereign Lord is our strength.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14401"/>
            <a:ext cx="8229600" cy="52117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8000" b="1" dirty="0"/>
              <a:t>“…the gates of hell will not prevail against it.“</a:t>
            </a:r>
          </a:p>
          <a:p>
            <a:pPr algn="ctr">
              <a:buNone/>
            </a:pPr>
            <a:r>
              <a:rPr lang="en-US" sz="4800" b="1" dirty="0"/>
              <a:t>Matthew 16:18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6" y="609600"/>
            <a:ext cx="12192000" cy="54403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b="1" dirty="0"/>
              <a:t>God  </a:t>
            </a:r>
          </a:p>
          <a:p>
            <a:pPr algn="ctr">
              <a:buNone/>
            </a:pPr>
            <a:r>
              <a:rPr lang="en-US" sz="8000" b="1" dirty="0"/>
              <a:t>The Sovereign Lord, </a:t>
            </a:r>
          </a:p>
          <a:p>
            <a:pPr algn="ctr">
              <a:buNone/>
            </a:pPr>
            <a:r>
              <a:rPr lang="en-US" sz="8000" b="1" dirty="0"/>
              <a:t>is in control</a:t>
            </a: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243" y="457200"/>
            <a:ext cx="12192000" cy="69341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/>
              <a:t>“I will lie down and sleep                    in peace, for you alone,                    O LORD, make me                           dwell in safety.” </a:t>
            </a:r>
          </a:p>
          <a:p>
            <a:pPr marL="0" indent="0" algn="ctr">
              <a:buNone/>
            </a:pPr>
            <a:r>
              <a:rPr lang="en-US" sz="4800" b="1" dirty="0"/>
              <a:t>Psalm 4:8</a:t>
            </a:r>
            <a:endParaRPr lang="en-US" sz="4800" b="1" dirty="0">
              <a:effectLst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124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family</dc:creator>
  <cp:lastModifiedBy>brade</cp:lastModifiedBy>
  <cp:revision>9</cp:revision>
  <dcterms:created xsi:type="dcterms:W3CDTF">2012-11-11T03:09:46Z</dcterms:created>
  <dcterms:modified xsi:type="dcterms:W3CDTF">2023-05-06T22:12:56Z</dcterms:modified>
</cp:coreProperties>
</file>