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7" r:id="rId4"/>
    <p:sldId id="293" r:id="rId5"/>
    <p:sldId id="294" r:id="rId6"/>
    <p:sldId id="295" r:id="rId7"/>
    <p:sldId id="297" r:id="rId8"/>
    <p:sldId id="296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6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D042-60EE-4559-B8EE-6D24562082C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7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696A7A-529C-48C4-B0EE-0D0E7E550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91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4EBC11-C80A-4231-A45D-7E9CD235048B}"/>
              </a:ext>
            </a:extLst>
          </p:cNvPr>
          <p:cNvSpPr txBox="1"/>
          <p:nvPr/>
        </p:nvSpPr>
        <p:spPr>
          <a:xfrm flipH="1">
            <a:off x="2492476" y="1909348"/>
            <a:ext cx="7108721" cy="2862322"/>
          </a:xfrm>
          <a:prstGeom prst="rect">
            <a:avLst/>
          </a:prstGeom>
          <a:solidFill>
            <a:schemeClr val="bg1"/>
          </a:solidFill>
          <a:effectLst>
            <a:softEdge rad="381000"/>
          </a:effectLst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The god of me</a:t>
            </a:r>
          </a:p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Daniel 1-4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4959"/>
            <a:ext cx="10515600" cy="5852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>
                <a:effectLst/>
              </a:rPr>
              <a:t>Daniel 4:1-3</a:t>
            </a:r>
          </a:p>
          <a:p>
            <a:pPr algn="ctr"/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1320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81318"/>
            <a:ext cx="12191999" cy="1988491"/>
          </a:xfrm>
        </p:spPr>
        <p:txBody>
          <a:bodyPr>
            <a:noAutofit/>
          </a:bodyPr>
          <a:lstStyle/>
          <a:p>
            <a:pPr algn="ctr"/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6066"/>
            <a:ext cx="10515600" cy="51619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b="1" dirty="0"/>
              <a:t>Life is not about you, </a:t>
            </a:r>
          </a:p>
          <a:p>
            <a:pPr marL="0" indent="0" algn="ctr">
              <a:buNone/>
            </a:pPr>
            <a:r>
              <a:rPr lang="en-US" sz="7200" b="1" dirty="0"/>
              <a:t>it is about the Lord</a:t>
            </a:r>
            <a:endParaRPr lang="en-US" sz="8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4959"/>
            <a:ext cx="10515600" cy="5852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>
                <a:effectLst/>
              </a:rPr>
              <a:t>Daniel </a:t>
            </a:r>
            <a:r>
              <a:rPr lang="en-US" sz="7200" b="1" dirty="0"/>
              <a:t>1:8-16</a:t>
            </a:r>
          </a:p>
        </p:txBody>
      </p:sp>
    </p:spTree>
    <p:extLst>
      <p:ext uri="{BB962C8B-B14F-4D97-AF65-F5344CB8AC3E}">
        <p14:creationId xmlns:p14="http://schemas.microsoft.com/office/powerpoint/2010/main" val="32569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4959"/>
            <a:ext cx="10515600" cy="5852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>
                <a:effectLst/>
              </a:rPr>
              <a:t>Daniel 2:26-28</a:t>
            </a:r>
          </a:p>
          <a:p>
            <a:pPr marL="0" indent="0" algn="ctr">
              <a:buNone/>
            </a:pPr>
            <a:r>
              <a:rPr lang="en-US" sz="7200" b="1" dirty="0">
                <a:effectLst/>
              </a:rPr>
              <a:t>Daniel 2:46-47</a:t>
            </a:r>
          </a:p>
        </p:txBody>
      </p:sp>
    </p:spTree>
    <p:extLst>
      <p:ext uri="{BB962C8B-B14F-4D97-AF65-F5344CB8AC3E}">
        <p14:creationId xmlns:p14="http://schemas.microsoft.com/office/powerpoint/2010/main" val="340395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4959"/>
            <a:ext cx="10515600" cy="5852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>
                <a:effectLst/>
              </a:rPr>
              <a:t>Daniel 3:24-29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3776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447"/>
            <a:ext cx="10515600" cy="69603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>
                <a:effectLst/>
              </a:rPr>
              <a:t>Daniel 4:13-17</a:t>
            </a:r>
          </a:p>
          <a:p>
            <a:pPr marL="0" indent="0" algn="ctr">
              <a:buNone/>
            </a:pPr>
            <a:r>
              <a:rPr lang="en-US" sz="7200" b="1" dirty="0"/>
              <a:t>Daniel 4:22</a:t>
            </a:r>
          </a:p>
          <a:p>
            <a:pPr marL="0" indent="0" algn="ctr">
              <a:buNone/>
            </a:pPr>
            <a:r>
              <a:rPr lang="en-US" sz="7200" b="1" dirty="0"/>
              <a:t>Daniel 4:24-27</a:t>
            </a:r>
          </a:p>
        </p:txBody>
      </p:sp>
    </p:spTree>
    <p:extLst>
      <p:ext uri="{BB962C8B-B14F-4D97-AF65-F5344CB8AC3E}">
        <p14:creationId xmlns:p14="http://schemas.microsoft.com/office/powerpoint/2010/main" val="32610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8794"/>
            <a:ext cx="10515600" cy="58489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>
                <a:effectLst/>
              </a:rPr>
              <a:t>Daniel 4:28-37</a:t>
            </a:r>
          </a:p>
        </p:txBody>
      </p:sp>
    </p:spTree>
    <p:extLst>
      <p:ext uri="{BB962C8B-B14F-4D97-AF65-F5344CB8AC3E}">
        <p14:creationId xmlns:p14="http://schemas.microsoft.com/office/powerpoint/2010/main" val="7420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8289"/>
            <a:ext cx="10515600" cy="4038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Who is life about,</a:t>
            </a:r>
          </a:p>
          <a:p>
            <a:pPr marL="0" indent="0" algn="ctr">
              <a:buNone/>
            </a:pPr>
            <a:r>
              <a:rPr lang="en-US" sz="7200" b="1" dirty="0"/>
              <a:t>You or the Lord?</a:t>
            </a:r>
          </a:p>
        </p:txBody>
      </p:sp>
    </p:spTree>
    <p:extLst>
      <p:ext uri="{BB962C8B-B14F-4D97-AF65-F5344CB8AC3E}">
        <p14:creationId xmlns:p14="http://schemas.microsoft.com/office/powerpoint/2010/main" val="11073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45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Luke 18:18-29</dc:title>
  <dc:creator>Brad Elsom</dc:creator>
  <cp:lastModifiedBy>brade</cp:lastModifiedBy>
  <cp:revision>26</cp:revision>
  <dcterms:created xsi:type="dcterms:W3CDTF">2014-05-15T18:23:52Z</dcterms:created>
  <dcterms:modified xsi:type="dcterms:W3CDTF">2023-06-09T20:20:41Z</dcterms:modified>
</cp:coreProperties>
</file>