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6" r:id="rId3"/>
    <p:sldId id="288" r:id="rId4"/>
    <p:sldId id="289" r:id="rId5"/>
    <p:sldId id="268" r:id="rId6"/>
    <p:sldId id="274" r:id="rId7"/>
    <p:sldId id="290" r:id="rId8"/>
    <p:sldId id="291" r:id="rId9"/>
    <p:sldId id="292" r:id="rId10"/>
    <p:sldId id="29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E357-6DC0-4A04-9A73-F23DE7B605AD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77C9-A967-42DB-8BA3-EA82559D4B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639762"/>
            <a:ext cx="7696200" cy="594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b="1" u="sng" dirty="0">
                <a:solidFill>
                  <a:srgbClr val="663300"/>
                </a:solidFill>
              </a:rPr>
              <a:t>Being A Lion                And A Lamb</a:t>
            </a:r>
            <a:br>
              <a:rPr lang="en-US" sz="8800" b="1" dirty="0">
                <a:solidFill>
                  <a:srgbClr val="663300"/>
                </a:solidFill>
              </a:rPr>
            </a:br>
            <a:br>
              <a:rPr lang="en-US" b="1" dirty="0">
                <a:solidFill>
                  <a:srgbClr val="663300"/>
                </a:solidFill>
              </a:rPr>
            </a:br>
            <a:r>
              <a:rPr lang="en-US" sz="5400" b="1" dirty="0">
                <a:solidFill>
                  <a:srgbClr val="663300"/>
                </a:solidFill>
              </a:rPr>
              <a:t>2 Corinthians 3:18 </a:t>
            </a:r>
            <a:br>
              <a:rPr lang="en-US" sz="5400" b="1" dirty="0">
                <a:solidFill>
                  <a:srgbClr val="663300"/>
                </a:solidFill>
              </a:rPr>
            </a:br>
            <a:r>
              <a:rPr lang="en-US" sz="5400" b="1" dirty="0">
                <a:solidFill>
                  <a:srgbClr val="663300"/>
                </a:solidFill>
              </a:rPr>
              <a:t>Romans 8:29</a:t>
            </a:r>
            <a:br>
              <a:rPr lang="en-US" sz="5400" b="1" dirty="0">
                <a:solidFill>
                  <a:srgbClr val="663300"/>
                </a:solidFill>
              </a:rPr>
            </a:br>
            <a:r>
              <a:rPr lang="en-US" sz="5400" b="1" dirty="0">
                <a:solidFill>
                  <a:srgbClr val="663300"/>
                </a:solidFill>
              </a:rPr>
              <a:t>Ephesians 5:1</a:t>
            </a:r>
            <a:br>
              <a:rPr lang="en-US" sz="7200" b="1" dirty="0">
                <a:solidFill>
                  <a:srgbClr val="663300"/>
                </a:solidFill>
              </a:rPr>
            </a:br>
            <a:endParaRPr lang="en-US" sz="72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74638"/>
            <a:ext cx="8077200" cy="65833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Jesus is confident and secure enough to care for others and                          we are to do                     the same</a:t>
            </a:r>
          </a:p>
        </p:txBody>
      </p:sp>
    </p:spTree>
    <p:extLst>
      <p:ext uri="{BB962C8B-B14F-4D97-AF65-F5344CB8AC3E}">
        <p14:creationId xmlns:p14="http://schemas.microsoft.com/office/powerpoint/2010/main" val="185215229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74638"/>
            <a:ext cx="8077200" cy="6583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u="sng" dirty="0">
                <a:solidFill>
                  <a:srgbClr val="663300"/>
                </a:solidFill>
              </a:rPr>
              <a:t>Are you ready to roar like a lion and be like Jesus?            </a:t>
            </a:r>
          </a:p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Then surrender to Him</a:t>
            </a:r>
          </a:p>
        </p:txBody>
      </p:sp>
    </p:spTree>
    <p:extLst>
      <p:ext uri="{BB962C8B-B14F-4D97-AF65-F5344CB8AC3E}">
        <p14:creationId xmlns:p14="http://schemas.microsoft.com/office/powerpoint/2010/main" val="25022525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7696200" cy="518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Jesus is the </a:t>
            </a:r>
          </a:p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Lamb of God</a:t>
            </a:r>
          </a:p>
        </p:txBody>
      </p:sp>
    </p:spTree>
    <p:extLst>
      <p:ext uri="{BB962C8B-B14F-4D97-AF65-F5344CB8AC3E}">
        <p14:creationId xmlns:p14="http://schemas.microsoft.com/office/powerpoint/2010/main" val="29038516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7696200" cy="518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Jesus is the </a:t>
            </a:r>
          </a:p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Son of God</a:t>
            </a:r>
          </a:p>
        </p:txBody>
      </p:sp>
    </p:spTree>
    <p:extLst>
      <p:ext uri="{BB962C8B-B14F-4D97-AF65-F5344CB8AC3E}">
        <p14:creationId xmlns:p14="http://schemas.microsoft.com/office/powerpoint/2010/main" val="7748771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7696200" cy="518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Jesus is God, </a:t>
            </a:r>
          </a:p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God Almighty</a:t>
            </a:r>
          </a:p>
        </p:txBody>
      </p:sp>
    </p:spTree>
    <p:extLst>
      <p:ext uri="{BB962C8B-B14F-4D97-AF65-F5344CB8AC3E}">
        <p14:creationId xmlns:p14="http://schemas.microsoft.com/office/powerpoint/2010/main" val="183609416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133600"/>
            <a:ext cx="7772400" cy="44497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>
                <a:solidFill>
                  <a:srgbClr val="663300"/>
                </a:solidFill>
              </a:rPr>
              <a:t>Revelation 5:5</a:t>
            </a:r>
          </a:p>
          <a:p>
            <a:pPr algn="ctr">
              <a:buNone/>
            </a:pPr>
            <a:r>
              <a:rPr lang="en-US" sz="6600" b="1" dirty="0">
                <a:solidFill>
                  <a:srgbClr val="663300"/>
                </a:solidFill>
              </a:rPr>
              <a:t>Revelation 19:11-16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90600"/>
            <a:ext cx="76962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Jesus is more     than a lamb        He is also a lion and a warrior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76962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God wants us to   be like Jesus,          the lion and       the lamb</a:t>
            </a:r>
          </a:p>
        </p:txBody>
      </p:sp>
    </p:spTree>
    <p:extLst>
      <p:ext uri="{BB962C8B-B14F-4D97-AF65-F5344CB8AC3E}">
        <p14:creationId xmlns:p14="http://schemas.microsoft.com/office/powerpoint/2010/main" val="337703114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19200"/>
            <a:ext cx="76962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To be a lion              or lamb                               we must surrender</a:t>
            </a:r>
          </a:p>
        </p:txBody>
      </p:sp>
    </p:spTree>
    <p:extLst>
      <p:ext uri="{BB962C8B-B14F-4D97-AF65-F5344CB8AC3E}">
        <p14:creationId xmlns:p14="http://schemas.microsoft.com/office/powerpoint/2010/main" val="22034860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4800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76400"/>
            <a:ext cx="76962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Matthew 4:4</a:t>
            </a:r>
          </a:p>
          <a:p>
            <a:pPr algn="ctr">
              <a:buNone/>
            </a:pPr>
            <a:r>
              <a:rPr lang="en-US" sz="7200" b="1" dirty="0">
                <a:solidFill>
                  <a:srgbClr val="663300"/>
                </a:solidFill>
              </a:rPr>
              <a:t>Matthew 7:24-27</a:t>
            </a:r>
          </a:p>
        </p:txBody>
      </p:sp>
    </p:spTree>
    <p:extLst>
      <p:ext uri="{BB962C8B-B14F-4D97-AF65-F5344CB8AC3E}">
        <p14:creationId xmlns:p14="http://schemas.microsoft.com/office/powerpoint/2010/main" val="279075371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114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</dc:title>
  <dc:creator>family</dc:creator>
  <cp:lastModifiedBy>brade</cp:lastModifiedBy>
  <cp:revision>24</cp:revision>
  <dcterms:created xsi:type="dcterms:W3CDTF">2013-06-15T01:13:11Z</dcterms:created>
  <dcterms:modified xsi:type="dcterms:W3CDTF">2023-06-18T13:10:23Z</dcterms:modified>
</cp:coreProperties>
</file>