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6" r:id="rId4"/>
    <p:sldId id="261" r:id="rId5"/>
    <p:sldId id="262" r:id="rId6"/>
    <p:sldId id="274" r:id="rId7"/>
    <p:sldId id="268" r:id="rId8"/>
    <p:sldId id="265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27" d="100"/>
          <a:sy n="27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D1E59-6B9D-4E48-BE93-43E7AAA75A5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999B4-AB69-40FC-89BA-FF0C9311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5094" y="3330231"/>
            <a:ext cx="6341807" cy="1325563"/>
          </a:xfrm>
          <a:solidFill>
            <a:schemeClr val="bg1"/>
          </a:solidFill>
          <a:effectLst>
            <a:softEdge rad="139700"/>
          </a:effectLst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Genesis 29:14-35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1243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F1490A-D0C5-4D6B-B936-306527922AAC}"/>
              </a:ext>
            </a:extLst>
          </p:cNvPr>
          <p:cNvSpPr txBox="1">
            <a:spLocks/>
          </p:cNvSpPr>
          <p:nvPr/>
        </p:nvSpPr>
        <p:spPr>
          <a:xfrm>
            <a:off x="2925094" y="2248678"/>
            <a:ext cx="6341807" cy="1325563"/>
          </a:xfrm>
          <a:prstGeom prst="rect">
            <a:avLst/>
          </a:prstGeom>
          <a:solidFill>
            <a:schemeClr val="bg1"/>
          </a:solidFill>
          <a:effectLst>
            <a:softEdge rad="1397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god of love</a:t>
            </a:r>
          </a:p>
        </p:txBody>
      </p:sp>
    </p:spTree>
    <p:extLst>
      <p:ext uri="{BB962C8B-B14F-4D97-AF65-F5344CB8AC3E}">
        <p14:creationId xmlns:p14="http://schemas.microsoft.com/office/powerpoint/2010/main" val="38944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en-US" sz="7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561"/>
            <a:ext cx="10515600" cy="5132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Leah turns to the god of love </a:t>
            </a:r>
          </a:p>
          <a:p>
            <a:pPr marL="0" indent="0" algn="ctr">
              <a:buNone/>
            </a:pPr>
            <a:r>
              <a:rPr lang="en-US" sz="4800" b="1" dirty="0"/>
              <a:t>Genesis 29:31-34</a:t>
            </a:r>
          </a:p>
        </p:txBody>
      </p:sp>
    </p:spTree>
    <p:extLst>
      <p:ext uri="{BB962C8B-B14F-4D97-AF65-F5344CB8AC3E}">
        <p14:creationId xmlns:p14="http://schemas.microsoft.com/office/powerpoint/2010/main" val="1745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en-US" sz="7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561"/>
            <a:ext cx="10515600" cy="5132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Leah turns from her idol and turns to the Lord</a:t>
            </a:r>
          </a:p>
          <a:p>
            <a:pPr marL="0" indent="0" algn="ctr">
              <a:buNone/>
            </a:pPr>
            <a:r>
              <a:rPr lang="en-US" sz="4800" b="1" dirty="0"/>
              <a:t> Genesis 29:35</a:t>
            </a:r>
          </a:p>
        </p:txBody>
      </p:sp>
    </p:spTree>
    <p:extLst>
      <p:ext uri="{BB962C8B-B14F-4D97-AF65-F5344CB8AC3E}">
        <p14:creationId xmlns:p14="http://schemas.microsoft.com/office/powerpoint/2010/main" val="22316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6486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“and you are </a:t>
            </a:r>
          </a:p>
          <a:p>
            <a:pPr marL="0" indent="0" algn="ctr">
              <a:buNone/>
            </a:pPr>
            <a:r>
              <a:rPr lang="en-US" sz="7200" b="1" dirty="0"/>
              <a:t>complete in Him…” </a:t>
            </a:r>
          </a:p>
          <a:p>
            <a:pPr marL="0" indent="0" algn="ctr">
              <a:buNone/>
            </a:pPr>
            <a:r>
              <a:rPr lang="en-US" sz="4800" b="1" dirty="0"/>
              <a:t>Colossians 2:10</a:t>
            </a:r>
          </a:p>
        </p:txBody>
      </p:sp>
    </p:spTree>
    <p:extLst>
      <p:ext uri="{BB962C8B-B14F-4D97-AF65-F5344CB8AC3E}">
        <p14:creationId xmlns:p14="http://schemas.microsoft.com/office/powerpoint/2010/main" val="32274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Others won’t and can’t give you what you desire</a:t>
            </a:r>
          </a:p>
        </p:txBody>
      </p:sp>
    </p:spTree>
    <p:extLst>
      <p:ext uri="{BB962C8B-B14F-4D97-AF65-F5344CB8AC3E}">
        <p14:creationId xmlns:p14="http://schemas.microsoft.com/office/powerpoint/2010/main" val="36967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773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“'Love the Lord your God with all</a:t>
            </a:r>
          </a:p>
          <a:p>
            <a:pPr marL="0" indent="0" algn="ctr">
              <a:buNone/>
            </a:pPr>
            <a:r>
              <a:rPr lang="en-US" sz="5400" b="1" dirty="0"/>
              <a:t> your heart and with all your soul</a:t>
            </a:r>
          </a:p>
          <a:p>
            <a:pPr marL="0" indent="0" algn="ctr">
              <a:buNone/>
            </a:pPr>
            <a:r>
              <a:rPr lang="en-US" sz="5400" b="1" dirty="0"/>
              <a:t> and with all your mind.’ This is the</a:t>
            </a:r>
          </a:p>
          <a:p>
            <a:pPr marL="0" indent="0" algn="ctr">
              <a:buNone/>
            </a:pPr>
            <a:r>
              <a:rPr lang="en-US" sz="5400" b="1" dirty="0"/>
              <a:t> first and greatest commandment.</a:t>
            </a:r>
          </a:p>
          <a:p>
            <a:pPr marL="0" indent="0" algn="ctr">
              <a:buNone/>
            </a:pPr>
            <a:r>
              <a:rPr lang="en-US" sz="5400" b="1" dirty="0"/>
              <a:t>And the second is like it: 'Love your</a:t>
            </a:r>
          </a:p>
          <a:p>
            <a:pPr marL="0" indent="0" algn="ctr">
              <a:buNone/>
            </a:pPr>
            <a:r>
              <a:rPr lang="en-US" sz="5400" b="1" dirty="0"/>
              <a:t> neighbor as yourself.”</a:t>
            </a:r>
          </a:p>
          <a:p>
            <a:pPr marL="0" indent="0" algn="ctr">
              <a:buNone/>
            </a:pPr>
            <a:r>
              <a:rPr lang="en-US" sz="5400" b="1" dirty="0"/>
              <a:t>Matthew 22:37-39</a:t>
            </a:r>
          </a:p>
        </p:txBody>
      </p:sp>
    </p:spTree>
    <p:extLst>
      <p:ext uri="{BB962C8B-B14F-4D97-AF65-F5344CB8AC3E}">
        <p14:creationId xmlns:p14="http://schemas.microsoft.com/office/powerpoint/2010/main" val="3489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9937"/>
            <a:ext cx="10515600" cy="221671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latin typeface="+mn-lt"/>
              </a:rPr>
              <a:t>The Correct Order </a:t>
            </a:r>
            <a:br>
              <a:rPr lang="en-US" sz="7200" b="1" u="sng" dirty="0">
                <a:latin typeface="+mn-lt"/>
              </a:rPr>
            </a:br>
            <a:r>
              <a:rPr lang="en-US" sz="7200" b="1" u="sng" dirty="0">
                <a:latin typeface="+mn-lt"/>
              </a:rPr>
              <a:t>For Our Loves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73505"/>
            <a:ext cx="10515600" cy="33799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7200" b="1" dirty="0"/>
              <a:t>  The Lord </a:t>
            </a:r>
            <a:r>
              <a:rPr lang="en-US" sz="4000" b="1" dirty="0"/>
              <a:t>(Matthew 22:37-38)</a:t>
            </a:r>
          </a:p>
          <a:p>
            <a:pPr marL="514350" indent="-514350">
              <a:buAutoNum type="arabicPeriod"/>
            </a:pPr>
            <a:r>
              <a:rPr lang="en-US" sz="7200" b="1" dirty="0"/>
              <a:t>  Others</a:t>
            </a:r>
            <a:r>
              <a:rPr lang="en-US" dirty="0"/>
              <a:t> </a:t>
            </a:r>
            <a:r>
              <a:rPr lang="en-US" sz="4000" b="1" dirty="0"/>
              <a:t>(Matthew 22:39)</a:t>
            </a:r>
          </a:p>
        </p:txBody>
      </p:sp>
    </p:spTree>
    <p:extLst>
      <p:ext uri="{BB962C8B-B14F-4D97-AF65-F5344CB8AC3E}">
        <p14:creationId xmlns:p14="http://schemas.microsoft.com/office/powerpoint/2010/main" val="7960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11160"/>
            <a:ext cx="10515600" cy="6268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"If anyone comes to me and does not hate his father and mother, his wife and children, his brothers and sisters--yes, even his own life--he cannot be my disciple.”</a:t>
            </a:r>
          </a:p>
          <a:p>
            <a:pPr marL="0" indent="0" algn="ctr">
              <a:buNone/>
            </a:pPr>
            <a:r>
              <a:rPr lang="en-US" sz="4800" b="1" dirty="0"/>
              <a:t> Luke 14:26 </a:t>
            </a:r>
          </a:p>
        </p:txBody>
      </p:sp>
    </p:spTree>
    <p:extLst>
      <p:ext uri="{BB962C8B-B14F-4D97-AF65-F5344CB8AC3E}">
        <p14:creationId xmlns:p14="http://schemas.microsoft.com/office/powerpoint/2010/main" val="3149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471"/>
            <a:ext cx="10515600" cy="4899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Who will you choose,</a:t>
            </a:r>
          </a:p>
          <a:p>
            <a:pPr marL="0" indent="0" algn="ctr">
              <a:buNone/>
            </a:pPr>
            <a:r>
              <a:rPr lang="en-US" sz="7200" b="1" dirty="0"/>
              <a:t>The god of love </a:t>
            </a:r>
          </a:p>
          <a:p>
            <a:pPr marL="0" indent="0" algn="ctr">
              <a:buNone/>
            </a:pPr>
            <a:r>
              <a:rPr lang="en-US" sz="7200" b="1" dirty="0"/>
              <a:t>or </a:t>
            </a:r>
          </a:p>
          <a:p>
            <a:pPr marL="0" indent="0" algn="ctr">
              <a:buNone/>
            </a:pPr>
            <a:r>
              <a:rPr lang="en-US" sz="7200" b="1" dirty="0"/>
              <a:t>the Lord? </a:t>
            </a:r>
          </a:p>
        </p:txBody>
      </p:sp>
    </p:spTree>
    <p:extLst>
      <p:ext uri="{BB962C8B-B14F-4D97-AF65-F5344CB8AC3E}">
        <p14:creationId xmlns:p14="http://schemas.microsoft.com/office/powerpoint/2010/main" val="351968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173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Genesis 29:14-35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Correct Order  For Our Loves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Elsom</dc:creator>
  <cp:lastModifiedBy>brade</cp:lastModifiedBy>
  <cp:revision>14</cp:revision>
  <dcterms:created xsi:type="dcterms:W3CDTF">2014-05-22T15:09:29Z</dcterms:created>
  <dcterms:modified xsi:type="dcterms:W3CDTF">2023-06-02T22:20:39Z</dcterms:modified>
</cp:coreProperties>
</file>