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  <p:sldId id="295" r:id="rId3"/>
    <p:sldId id="294" r:id="rId4"/>
    <p:sldId id="298" r:id="rId5"/>
    <p:sldId id="299" r:id="rId6"/>
    <p:sldId id="300" r:id="rId7"/>
    <p:sldId id="290" r:id="rId8"/>
    <p:sldId id="269" r:id="rId9"/>
    <p:sldId id="282" r:id="rId10"/>
    <p:sldId id="273" r:id="rId11"/>
    <p:sldId id="301" r:id="rId12"/>
    <p:sldId id="29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876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30DD-CC71-48AD-A86E-377E8C87961F}" type="datetimeFigureOut">
              <a:rPr lang="en-US" smtClean="0"/>
              <a:pPr/>
              <a:t>7/8/2023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AD4FE-3FA1-4701-AB67-F5FE4D3A466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30DD-CC71-48AD-A86E-377E8C87961F}" type="datetimeFigureOut">
              <a:rPr lang="en-US" smtClean="0"/>
              <a:pPr/>
              <a:t>7/8/2023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AD4FE-3FA1-4701-AB67-F5FE4D3A466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30DD-CC71-48AD-A86E-377E8C87961F}" type="datetimeFigureOut">
              <a:rPr lang="en-US" smtClean="0"/>
              <a:pPr/>
              <a:t>7/8/2023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AD4FE-3FA1-4701-AB67-F5FE4D3A466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30DD-CC71-48AD-A86E-377E8C87961F}" type="datetimeFigureOut">
              <a:rPr lang="en-US" smtClean="0"/>
              <a:pPr/>
              <a:t>7/8/2023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AD4FE-3FA1-4701-AB67-F5FE4D3A466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30DD-CC71-48AD-A86E-377E8C87961F}" type="datetimeFigureOut">
              <a:rPr lang="en-US" smtClean="0"/>
              <a:pPr/>
              <a:t>7/8/2023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AD4FE-3FA1-4701-AB67-F5FE4D3A466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30DD-CC71-48AD-A86E-377E8C87961F}" type="datetimeFigureOut">
              <a:rPr lang="en-US" smtClean="0"/>
              <a:pPr/>
              <a:t>7/8/2023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AD4FE-3FA1-4701-AB67-F5FE4D3A466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30DD-CC71-48AD-A86E-377E8C87961F}" type="datetimeFigureOut">
              <a:rPr lang="en-US" smtClean="0"/>
              <a:pPr/>
              <a:t>7/8/2023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AD4FE-3FA1-4701-AB67-F5FE4D3A466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30DD-CC71-48AD-A86E-377E8C87961F}" type="datetimeFigureOut">
              <a:rPr lang="en-US" smtClean="0"/>
              <a:pPr/>
              <a:t>7/8/2023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AD4FE-3FA1-4701-AB67-F5FE4D3A466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30DD-CC71-48AD-A86E-377E8C87961F}" type="datetimeFigureOut">
              <a:rPr lang="en-US" smtClean="0"/>
              <a:pPr/>
              <a:t>7/8/2023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AD4FE-3FA1-4701-AB67-F5FE4D3A466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30DD-CC71-48AD-A86E-377E8C87961F}" type="datetimeFigureOut">
              <a:rPr lang="en-US" smtClean="0"/>
              <a:pPr/>
              <a:t>7/8/2023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AD4FE-3FA1-4701-AB67-F5FE4D3A466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30DD-CC71-48AD-A86E-377E8C87961F}" type="datetimeFigureOut">
              <a:rPr lang="en-US" smtClean="0"/>
              <a:pPr/>
              <a:t>7/8/2023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AD4FE-3FA1-4701-AB67-F5FE4D3A466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830DD-CC71-48AD-A86E-377E8C87961F}" type="datetimeFigureOut">
              <a:rPr lang="en-US" smtClean="0"/>
              <a:pPr/>
              <a:t>7/8/2023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AD4FE-3FA1-4701-AB67-F5FE4D3A466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58335-AC7F-4F7B-B590-A032352C1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BC74DF-01A6-4163-8B6C-8FD4FE290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562815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8600" y="0"/>
            <a:ext cx="6629400" cy="3352800"/>
          </a:xfrm>
        </p:spPr>
        <p:txBody>
          <a:bodyPr>
            <a:noAutofit/>
          </a:bodyPr>
          <a:lstStyle/>
          <a:p>
            <a:r>
              <a:rPr lang="en-US" sz="7200" b="1" u="sng" dirty="0"/>
              <a:t>How do we come to trust Him?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9400" y="4038600"/>
            <a:ext cx="7848600" cy="4343400"/>
          </a:xfrm>
        </p:spPr>
        <p:txBody>
          <a:bodyPr>
            <a:normAutofit/>
          </a:bodyPr>
          <a:lstStyle/>
          <a:p>
            <a:pPr algn="ctr">
              <a:buFont typeface="Arial" charset="0"/>
              <a:buChar char="•"/>
            </a:pPr>
            <a:r>
              <a:rPr lang="en-US" sz="7200" b="1" dirty="0"/>
              <a:t>Know who He is</a:t>
            </a:r>
          </a:p>
          <a:p>
            <a:pPr algn="ctr">
              <a:buFont typeface="Arial" charset="0"/>
              <a:buChar char="•"/>
            </a:pPr>
            <a:r>
              <a:rPr lang="en-US" sz="7200" b="1" dirty="0"/>
              <a:t>We test Him</a:t>
            </a:r>
          </a:p>
        </p:txBody>
      </p:sp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715000"/>
            <a:ext cx="5715000" cy="1143000"/>
          </a:xfrm>
        </p:spPr>
        <p:txBody>
          <a:bodyPr>
            <a:normAutofit/>
          </a:bodyPr>
          <a:lstStyle/>
          <a:p>
            <a:r>
              <a:rPr lang="en-US" sz="5400" b="1" dirty="0"/>
              <a:t>Jim Cymbala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7800" y="274638"/>
            <a:ext cx="6781800" cy="80772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6000" b="1" dirty="0">
                <a:latin typeface="+mj-lt"/>
              </a:rPr>
              <a:t>“The greatest Christian is not the one who has achieved the most but rather the one who has received the most.”</a:t>
            </a:r>
          </a:p>
        </p:txBody>
      </p:sp>
    </p:spTree>
    <p:extLst>
      <p:ext uri="{BB962C8B-B14F-4D97-AF65-F5344CB8AC3E}">
        <p14:creationId xmlns:p14="http://schemas.microsoft.com/office/powerpoint/2010/main" val="3310851600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7800" y="274638"/>
            <a:ext cx="6781800" cy="780256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8000" b="1" dirty="0"/>
              <a:t>Faith is wholehearted dependence on and trust    in Jesus</a:t>
            </a:r>
          </a:p>
        </p:txBody>
      </p:sp>
    </p:spTree>
    <p:extLst>
      <p:ext uri="{BB962C8B-B14F-4D97-AF65-F5344CB8AC3E}">
        <p14:creationId xmlns:p14="http://schemas.microsoft.com/office/powerpoint/2010/main" val="3688569240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0" y="76200"/>
            <a:ext cx="8382000" cy="3352800"/>
          </a:xfrm>
        </p:spPr>
        <p:txBody>
          <a:bodyPr>
            <a:noAutofit/>
          </a:bodyPr>
          <a:lstStyle/>
          <a:p>
            <a:br>
              <a:rPr lang="en-US" sz="9600" b="1" dirty="0"/>
            </a:br>
            <a:r>
              <a:rPr lang="en-US" sz="8800" b="1" dirty="0"/>
              <a:t>What Is Faith?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0" y="4191000"/>
            <a:ext cx="8382000" cy="284956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7200" b="1" dirty="0"/>
              <a:t>1 Thessalonians</a:t>
            </a:r>
          </a:p>
          <a:p>
            <a:pPr algn="ctr">
              <a:buNone/>
            </a:pPr>
            <a:r>
              <a:rPr lang="en-US" sz="7200" b="1" dirty="0"/>
              <a:t>3:1-10</a:t>
            </a:r>
          </a:p>
        </p:txBody>
      </p:sp>
    </p:spTree>
    <p:extLst>
      <p:ext uri="{BB962C8B-B14F-4D97-AF65-F5344CB8AC3E}">
        <p14:creationId xmlns:p14="http://schemas.microsoft.com/office/powerpoint/2010/main" val="2833927614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0" y="1600200"/>
            <a:ext cx="6705600" cy="4038600"/>
          </a:xfrm>
        </p:spPr>
        <p:txBody>
          <a:bodyPr>
            <a:noAutofit/>
          </a:bodyPr>
          <a:lstStyle/>
          <a:p>
            <a:r>
              <a:rPr lang="en-US" sz="8800" b="1" dirty="0"/>
              <a:t>Is faith believing?</a:t>
            </a:r>
            <a:br>
              <a:rPr lang="en-US" sz="8800" b="1" u="sng" dirty="0"/>
            </a:br>
            <a:endParaRPr lang="en-US" sz="8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5400" y="4419600"/>
            <a:ext cx="7086600" cy="34591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2788503045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0" y="1600200"/>
            <a:ext cx="6705600" cy="4038600"/>
          </a:xfrm>
        </p:spPr>
        <p:txBody>
          <a:bodyPr>
            <a:noAutofit/>
          </a:bodyPr>
          <a:lstStyle/>
          <a:p>
            <a:r>
              <a:rPr lang="en-US" sz="8800" b="1" dirty="0"/>
              <a:t>Is faith mental assent?</a:t>
            </a:r>
            <a:br>
              <a:rPr lang="en-US" sz="8800" b="1" u="sng" dirty="0"/>
            </a:br>
            <a:endParaRPr lang="en-US" sz="8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5400" y="4419600"/>
            <a:ext cx="7086600" cy="34591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3274601671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0" y="1600200"/>
            <a:ext cx="6705600" cy="4038600"/>
          </a:xfrm>
        </p:spPr>
        <p:txBody>
          <a:bodyPr>
            <a:noAutofit/>
          </a:bodyPr>
          <a:lstStyle/>
          <a:p>
            <a:r>
              <a:rPr lang="en-US" sz="8800" b="1" dirty="0"/>
              <a:t>Is faith keeping the rules?</a:t>
            </a:r>
            <a:br>
              <a:rPr lang="en-US" sz="8800" b="1" u="sng" dirty="0"/>
            </a:br>
            <a:endParaRPr lang="en-US" sz="8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5400" y="4419600"/>
            <a:ext cx="7086600" cy="34591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4037922958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0" y="1600200"/>
            <a:ext cx="6705600" cy="4038600"/>
          </a:xfrm>
        </p:spPr>
        <p:txBody>
          <a:bodyPr>
            <a:noAutofit/>
          </a:bodyPr>
          <a:lstStyle/>
          <a:p>
            <a:r>
              <a:rPr lang="en-US" sz="8800" b="1" dirty="0"/>
              <a:t>Is faith a blind leap?</a:t>
            </a:r>
            <a:br>
              <a:rPr lang="en-US" sz="8800" b="1" u="sng" dirty="0"/>
            </a:br>
            <a:endParaRPr lang="en-US" sz="8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5400" y="4419600"/>
            <a:ext cx="7086600" cy="34591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268697971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0" y="685800"/>
            <a:ext cx="8763000" cy="2743200"/>
          </a:xfrm>
        </p:spPr>
        <p:txBody>
          <a:bodyPr>
            <a:noAutofit/>
          </a:bodyPr>
          <a:lstStyle/>
          <a:p>
            <a:r>
              <a:rPr lang="en-US" sz="8800" b="1" u="sng" dirty="0"/>
              <a:t>What </a:t>
            </a:r>
            <a:br>
              <a:rPr lang="en-US" sz="8800" b="1" u="sng" dirty="0"/>
            </a:br>
            <a:r>
              <a:rPr lang="en-US" sz="8800" b="1" u="sng" dirty="0"/>
              <a:t>is faith?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0" y="4038600"/>
            <a:ext cx="8763000" cy="38401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7200" b="1" dirty="0">
                <a:latin typeface="+mj-lt"/>
              </a:rPr>
              <a:t>A wholehearted dependence on Jesus</a:t>
            </a:r>
          </a:p>
        </p:txBody>
      </p:sp>
    </p:spTree>
    <p:extLst>
      <p:ext uri="{BB962C8B-B14F-4D97-AF65-F5344CB8AC3E}">
        <p14:creationId xmlns:p14="http://schemas.microsoft.com/office/powerpoint/2010/main" val="3838196693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8600" y="0"/>
            <a:ext cx="6629400" cy="3352800"/>
          </a:xfrm>
        </p:spPr>
        <p:txBody>
          <a:bodyPr>
            <a:noAutofit/>
          </a:bodyPr>
          <a:lstStyle/>
          <a:p>
            <a:r>
              <a:rPr lang="en-US" sz="7200" b="1" u="sng" dirty="0"/>
              <a:t>How do we come to trust Him?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9400" y="4038600"/>
            <a:ext cx="7848600" cy="43434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6800" b="1" dirty="0"/>
          </a:p>
        </p:txBody>
      </p:sp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8600" y="0"/>
            <a:ext cx="6629400" cy="3352800"/>
          </a:xfrm>
        </p:spPr>
        <p:txBody>
          <a:bodyPr>
            <a:noAutofit/>
          </a:bodyPr>
          <a:lstStyle/>
          <a:p>
            <a:r>
              <a:rPr lang="en-US" sz="7200" b="1" u="sng" dirty="0"/>
              <a:t>How do we come to trust Him?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9400" y="4038600"/>
            <a:ext cx="7848600" cy="4343400"/>
          </a:xfrm>
        </p:spPr>
        <p:txBody>
          <a:bodyPr>
            <a:normAutofit/>
          </a:bodyPr>
          <a:lstStyle/>
          <a:p>
            <a:pPr algn="ctr">
              <a:buFont typeface="Arial" charset="0"/>
              <a:buChar char="•"/>
            </a:pPr>
            <a:r>
              <a:rPr lang="en-US" sz="7200" b="1" dirty="0"/>
              <a:t>Know who He is</a:t>
            </a:r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112</Words>
  <Application>Microsoft Office PowerPoint</Application>
  <PresentationFormat>Widescreen</PresentationFormat>
  <Paragraphs>18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PowerPoint Presentation</vt:lpstr>
      <vt:lpstr> What Is Faith?</vt:lpstr>
      <vt:lpstr>Is faith believing? </vt:lpstr>
      <vt:lpstr>Is faith mental assent? </vt:lpstr>
      <vt:lpstr>Is faith keeping the rules? </vt:lpstr>
      <vt:lpstr>Is faith a blind leap? </vt:lpstr>
      <vt:lpstr>What  is faith?</vt:lpstr>
      <vt:lpstr>How do we come to trust Him?</vt:lpstr>
      <vt:lpstr>How do we come to trust Him?</vt:lpstr>
      <vt:lpstr>How do we come to trust Him?</vt:lpstr>
      <vt:lpstr>Jim Cymbala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family</dc:creator>
  <cp:lastModifiedBy>brade</cp:lastModifiedBy>
  <cp:revision>30</cp:revision>
  <dcterms:created xsi:type="dcterms:W3CDTF">2013-10-12T02:50:40Z</dcterms:created>
  <dcterms:modified xsi:type="dcterms:W3CDTF">2023-07-08T17:26:15Z</dcterms:modified>
</cp:coreProperties>
</file>