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2FE3-2261-46CA-B8FC-2F552B298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905C1-BD2E-458D-BA98-AC1301E24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D01-B108-454D-B69A-FA1FD086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4C4F6-2FA1-4D3A-BC62-61560D4C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79251-5916-4671-A576-12F24FE3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54D7-0683-411D-BE8D-40D0AF59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E0DAC-0D9E-46FB-9CE0-45E298019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C0EAC-82BC-4620-A8A4-9F8D9576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992FF-E971-47ED-A88C-CA4C3408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DDD1B-78AD-4C1A-8233-EA601502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BD82D-AB74-46C7-8CCA-9A39A3295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CE5B1-880A-4334-9FAE-C7F6A2617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81DCC-51F1-4EFB-BF97-26F1672F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465E-29F1-4E72-B744-78F8FC1A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58161-648C-4756-97C8-4B98243B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49A1-1C3C-4EBC-9472-EC266A9D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A599D-0932-4F7D-B39B-19AAC7D84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FD81C-9BB3-4A00-A865-E4907A61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25EB-A0AA-432E-8798-6ADF530A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C457-E87B-44A1-A75E-D948C602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B5BB-B163-406D-A348-33F5E290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755FF-FD3D-4594-BD2F-1F3EE2269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D473-7891-407C-9660-B3C78F88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EE070-362C-4682-ABF8-5F0D0E95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8955-2C7C-4014-B2CE-A508AB1D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8657-2CDB-4AE9-88D3-48D4A3B4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4C8A-6111-4E64-91BE-4A01C4FD0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7A896-177D-42DF-A0A4-7F33FB729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27C22-E2B6-43C4-A12D-AC746C77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B1175-2495-4FA5-B69C-CC98BD8D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9E2AD-BB25-473E-810D-8FDE0CE0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65B3-3C44-4AED-AFEC-84AA49D4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D246-7B2E-4E77-9E6B-C870A58F8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222BE-8E40-4233-940B-BF8C34D68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06FDD-3FFC-495C-B8A6-BF4ABF7FE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0E9F0-2594-4A70-99F7-A67FAF6AC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CB506-CD38-42C2-B3AB-827BE3F8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54EE6-DA70-4566-980E-8043233B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BF392-0748-446E-990E-E533CB65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FC52-1E42-4756-AFBB-8093F30A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4D33B-73F4-4412-9204-5BA25F64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A8F1E-7CE9-4562-9F1E-31BE5836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2B8D1-0AE3-443A-85BC-F24FED87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A9928-F8D0-498C-BBEB-46CF8793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ECA13-F626-410B-AF32-D7E7AA94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BAFB1-363F-4FF0-AADF-0D79FB6D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77F1-3435-48E0-ABDA-0FD08D45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23DC-891A-47C6-BAC9-0940CB4C0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4CE6B-78C1-444E-A092-9E1BC4073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53A09-15DC-4769-87B0-8AB8EA71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85060-CB1D-4011-B4A7-9CE90674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908E8-E210-4533-8C40-77ABF24C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B163-5BE0-4E44-999B-963E73A1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8F1A0-05B7-4FDD-9CAD-48B240243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F7B67-DCAB-448F-A6AE-D362FB442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3B865-B0A5-425A-BCDA-C0BB6D24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11A0E-DC30-4CC0-95DA-EC3B4416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6C09E-D63A-4030-B411-192B908C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4F50B-7C37-40E1-8169-04ED0CF0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4D329-89EC-4C94-B66D-BE30116F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C52CB-E9F7-4D3B-AE3E-D2ED4074C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D444-1C6D-436F-9953-56A4E783133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AECB4-E09E-40C5-9C52-5231AC2C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CDB3C-274E-4847-A118-7B5A4E88C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DED7-73EA-4B50-AB58-ADC30469C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D5DA-146B-4F5F-8E38-797E1B8B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81D73-91AC-4856-9301-3E60FA046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0761-8FEA-44A9-B38C-166C3153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7" y="365125"/>
            <a:ext cx="72317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159F-C32B-4163-ACA4-6CF0FE4D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690688"/>
            <a:ext cx="7231743" cy="51673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Faith and Feelings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Mark 13:32-42 </a:t>
            </a:r>
          </a:p>
          <a:p>
            <a:pPr marL="0" indent="0" algn="ctr">
              <a:buNone/>
            </a:pPr>
            <a:r>
              <a:rPr lang="en-US" sz="4700" b="1" dirty="0">
                <a:solidFill>
                  <a:schemeClr val="bg1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 Luke 22:43-44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Hebrews 4:15; Hebrews 12:2;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Philippians 2:9-11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A84C3-8B6B-4BD3-92AF-706DD7C9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5" t="40847" r="52821" b="51745"/>
          <a:stretch/>
        </p:blipFill>
        <p:spPr>
          <a:xfrm>
            <a:off x="3512457" y="2801256"/>
            <a:ext cx="885372" cy="50800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33223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0761-8FEA-44A9-B38C-166C3153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7" y="365125"/>
            <a:ext cx="72317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159F-C32B-4163-ACA4-6CF0FE4D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2006600"/>
            <a:ext cx="7231743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Jesus has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feelings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A84C3-8B6B-4BD3-92AF-706DD7C9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5" t="40847" r="52821" b="51745"/>
          <a:stretch/>
        </p:blipFill>
        <p:spPr>
          <a:xfrm>
            <a:off x="3512457" y="2801256"/>
            <a:ext cx="885372" cy="50800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14704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0761-8FEA-44A9-B38C-166C3153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7" y="365125"/>
            <a:ext cx="72317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159F-C32B-4163-ACA4-6CF0FE4D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365126"/>
            <a:ext cx="7231743" cy="612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u="sng" dirty="0">
                <a:solidFill>
                  <a:schemeClr val="bg1"/>
                </a:solidFill>
              </a:rPr>
              <a:t>What do we do when our faith and our feelings are at odds?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A84C3-8B6B-4BD3-92AF-706DD7C9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5" t="40847" r="52821" b="51745"/>
          <a:stretch/>
        </p:blipFill>
        <p:spPr>
          <a:xfrm>
            <a:off x="3512457" y="2801256"/>
            <a:ext cx="885372" cy="50800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19740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0761-8FEA-44A9-B38C-166C3153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7" y="365125"/>
            <a:ext cx="72317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159F-C32B-4163-ACA4-6CF0FE4D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365126"/>
            <a:ext cx="7231743" cy="61277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u="sng" dirty="0">
                <a:solidFill>
                  <a:schemeClr val="bg1"/>
                </a:solidFill>
              </a:rPr>
              <a:t>What do we do when our faith and our feelings are at odds?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We turn to God and trust Him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A84C3-8B6B-4BD3-92AF-706DD7C9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5" t="40847" r="52821" b="51745"/>
          <a:stretch/>
        </p:blipFill>
        <p:spPr>
          <a:xfrm>
            <a:off x="3512457" y="2801256"/>
            <a:ext cx="885372" cy="50800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10948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0761-8FEA-44A9-B38C-166C3153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7" y="365125"/>
            <a:ext cx="72317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159F-C32B-4163-ACA4-6CF0FE4D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730250"/>
            <a:ext cx="7231743" cy="612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Too often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we bow to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our feelings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rather than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the Lord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A84C3-8B6B-4BD3-92AF-706DD7C9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5" t="40847" r="52821" b="51745"/>
          <a:stretch/>
        </p:blipFill>
        <p:spPr>
          <a:xfrm>
            <a:off x="3512457" y="2801256"/>
            <a:ext cx="885372" cy="50800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4204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0761-8FEA-44A9-B38C-166C3153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7" y="365125"/>
            <a:ext cx="72317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159F-C32B-4163-ACA4-6CF0FE4D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730250"/>
            <a:ext cx="7231743" cy="612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If we put our faith in our feelings, they will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lead us away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from the Lord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A84C3-8B6B-4BD3-92AF-706DD7C9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5" t="40847" r="52821" b="51745"/>
          <a:stretch/>
        </p:blipFill>
        <p:spPr>
          <a:xfrm>
            <a:off x="3512457" y="2801256"/>
            <a:ext cx="885372" cy="50800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21289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0761-8FEA-44A9-B38C-166C3153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7" y="365125"/>
            <a:ext cx="72317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159F-C32B-4163-ACA4-6CF0FE4D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365125"/>
            <a:ext cx="7231743" cy="648062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800" b="1" u="sng" dirty="0">
                <a:solidFill>
                  <a:schemeClr val="bg1"/>
                </a:solidFill>
              </a:rPr>
              <a:t>How do we walk in faith and avoid following our feelings? </a:t>
            </a:r>
          </a:p>
          <a:p>
            <a:pPr marL="0" indent="0" algn="ctr">
              <a:buNone/>
            </a:pPr>
            <a:endParaRPr lang="en-US" sz="5200" b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800" b="1" dirty="0">
                <a:solidFill>
                  <a:schemeClr val="bg1"/>
                </a:solidFill>
              </a:rPr>
              <a:t>We trust the Lord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A84C3-8B6B-4BD3-92AF-706DD7C9B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5" t="40847" r="52821" b="51745"/>
          <a:stretch/>
        </p:blipFill>
        <p:spPr>
          <a:xfrm>
            <a:off x="3512457" y="2801256"/>
            <a:ext cx="885372" cy="50800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30659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99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13</cp:revision>
  <cp:lastPrinted>2023-07-16T14:10:46Z</cp:lastPrinted>
  <dcterms:created xsi:type="dcterms:W3CDTF">2023-07-12T21:17:30Z</dcterms:created>
  <dcterms:modified xsi:type="dcterms:W3CDTF">2023-07-16T14:10:59Z</dcterms:modified>
</cp:coreProperties>
</file>