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C99B-8324-483E-BAE8-F96AA374A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4481B-8432-42CC-B22A-38BA736D8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5F0ED-85B7-47C9-890B-77E36AE5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664-C73B-4F03-86FD-E3257E97A80E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B31E3-BEFD-4064-874A-48F9CE01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A4DE4-1F34-4B91-BF24-20B5A98E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5E4D-57CF-4618-AF88-4333CD38E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499E-93E3-4F4B-B1DE-32EB8B06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2ED9B-8E0F-4ED1-A6D0-C8277188E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5019D-35FC-4C82-B7D7-DC161107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664-C73B-4F03-86FD-E3257E97A80E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58600-D859-4011-9580-9FA72D5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A5B5-DFC5-4C7A-BBC8-7731B56D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5E4D-57CF-4618-AF88-4333CD38E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19A759-7685-46D3-B9FB-14EFB134B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9CDBB-5C5D-4B3E-98A3-C63200748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0AEE-B8E9-4532-9185-C5505434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664-C73B-4F03-86FD-E3257E97A80E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1AC8C-E1B7-43D1-AD4C-FBD52776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108B7-06C3-4A88-8C9D-E121C7B4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5E4D-57CF-4618-AF88-4333CD38E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5D13-69F6-43C0-8E0C-2367FD3A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DFBA7-8347-4FA9-BB6D-96F656057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D496C-1F51-4287-A38B-5C4DA587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664-C73B-4F03-86FD-E3257E97A80E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B41D9-12CA-4697-AB32-03E4D607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2F942-CC55-442B-BFDC-65CF5832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5E4D-57CF-4618-AF88-4333CD38E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9E59-2209-4685-AA30-A62AB095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49DDE-FFD6-4320-A375-88B64862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96CAB-F587-4876-8AE4-B487A832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664-C73B-4F03-86FD-E3257E97A80E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981F9-D693-4803-B745-5B49B78C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70AD-DD7A-401C-8732-E67CB2BB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5E4D-57CF-4618-AF88-4333CD38E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8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FBC5C-9B77-46A6-9957-ACCA9985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81F61-3275-40E0-A1BC-767E3951C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985A9-A0B1-4960-A398-D347EA42C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81091-F6DA-44BA-B1B2-9D0E8BED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664-C73B-4F03-86FD-E3257E97A80E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D7A6F-D6DE-4D9C-87B6-3C5A4D71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C648D-723C-41C9-86D7-790E357A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5E4D-57CF-4618-AF88-4333CD38E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A729-504D-42E9-89F0-1318365C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5C9D1-EFA6-489A-BBBF-43455BB2A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39CE2-C51E-42E0-A1A7-DD5878B67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7DE48-E0DF-416E-AD99-04ECF9E8E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9037B-9986-433B-98B8-5A49725C4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45068-44FD-4348-86D9-91B7365B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664-C73B-4F03-86FD-E3257E97A80E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00837-3F04-4CEC-82D4-F550080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6BD8F-82A5-4911-AD41-72F1AF08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5E4D-57CF-4618-AF88-4333CD38E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1614-B179-4ACF-842D-43939702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9902A-FC1D-4B74-BEF0-BD5AFEF7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664-C73B-4F03-86FD-E3257E97A80E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1D102-D0D8-4167-B267-DDC266D6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6CF43-0BE2-46A8-ACD8-2E51F36F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5E4D-57CF-4618-AF88-4333CD38E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384D6D-12F1-40A6-A781-1844CC07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664-C73B-4F03-86FD-E3257E97A80E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082750-5944-4AD6-9744-0246F6A6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BE3F9-E22A-4951-A5C6-25FD098A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5E4D-57CF-4618-AF88-4333CD38E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56DC-F231-4815-8276-C296C2B9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68406-834B-4338-B08F-1FFB57C3D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B1EFC-5953-4479-8164-E79B3DB85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6EF0D-84B5-4BB8-93B5-75A5E969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664-C73B-4F03-86FD-E3257E97A80E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6B604-07B3-403E-8D21-D155BD9C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7FFC2-048F-471A-A770-9DB78F60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5E4D-57CF-4618-AF88-4333CD38E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3C42-4762-47EA-AF85-197B5E40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D5672-DE8D-49EC-9A62-8B4EE10AA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565F6-606E-4E7A-A7FF-C5B1AB0B3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C9699-F7FC-45E4-AFFC-4CAB43D3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664-C73B-4F03-86FD-E3257E97A80E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60839-E013-4F4E-B8F7-08BAB24E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3BA79-1066-4C08-94E3-56AE2D24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5E4D-57CF-4618-AF88-4333CD38E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DE15D-7130-4680-BEBF-2EA64487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32F8E-3304-4EE2-ABD3-373DD9F7D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346A1-E322-405A-ADCC-0D0DACA05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7664-C73B-4F03-86FD-E3257E97A80E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A7390-DE80-42A3-9B1A-8C915FAFF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7290D-AA7E-4DF0-A95B-9C3B0EF40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95E4D-57CF-4618-AF88-4333CD38E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4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C0EB-CF20-49A6-A753-55857EE9AD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17EFE-C4C0-40FB-B989-2C220ABD58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89C9-F057-4B58-B71B-C5C7FD58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3" y="365125"/>
            <a:ext cx="104974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AF3B-F68A-4FB4-82DA-EBFB1EA4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1204687"/>
            <a:ext cx="7518400" cy="50074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b="1"/>
              <a:t>Embracing Grace</a:t>
            </a:r>
            <a:endParaRPr lang="en-US" sz="72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7200" b="1" dirty="0"/>
              <a:t>Mark 5:1-20</a:t>
            </a:r>
          </a:p>
          <a:p>
            <a:pPr marL="0" indent="0" algn="ctr">
              <a:buNone/>
            </a:pPr>
            <a:endParaRPr lang="en-US" sz="7200" b="1" dirty="0"/>
          </a:p>
          <a:p>
            <a:pPr marL="0" indent="0" algn="ctr">
              <a:buNone/>
            </a:pPr>
            <a:r>
              <a:rPr lang="en-US" sz="5200" b="1" dirty="0"/>
              <a:t>(Ephesian 2:8-9, Acts 2:21, Philippians 1:6)</a:t>
            </a:r>
          </a:p>
          <a:p>
            <a:pPr marL="0" indent="0" algn="ctr">
              <a:buNone/>
            </a:pPr>
            <a:endParaRPr lang="en-US" sz="7200" b="1" dirty="0"/>
          </a:p>
          <a:p>
            <a:pPr marL="0" indent="0" algn="ctr">
              <a:buNone/>
            </a:pPr>
            <a:endParaRPr lang="en-US" sz="7200" b="1" dirty="0"/>
          </a:p>
          <a:p>
            <a:pPr marL="0" indent="0" algn="ctr">
              <a:buNone/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8936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89C9-F057-4B58-B71B-C5C7FD58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3" y="365125"/>
            <a:ext cx="104974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AF3B-F68A-4FB4-82DA-EBFB1EA4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980" y="1814052"/>
            <a:ext cx="7226709" cy="50439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/>
              <a:t>Grace is </a:t>
            </a:r>
          </a:p>
          <a:p>
            <a:pPr marL="0" indent="0" algn="ctr">
              <a:buNone/>
            </a:pPr>
            <a:r>
              <a:rPr lang="en-US" sz="8000" b="1" dirty="0"/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0071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89C9-F057-4B58-B71B-C5C7FD58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3" y="365125"/>
            <a:ext cx="104974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AF3B-F68A-4FB4-82DA-EBFB1EA4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761" y="221226"/>
            <a:ext cx="7723239" cy="66367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/>
              <a:t>Grace is the undeserved, </a:t>
            </a:r>
          </a:p>
          <a:p>
            <a:pPr marL="0" indent="0" algn="ctr">
              <a:buNone/>
            </a:pPr>
            <a:r>
              <a:rPr lang="en-US" sz="6000" b="1" dirty="0"/>
              <a:t>unlimited, unconditional, powerful love </a:t>
            </a:r>
          </a:p>
          <a:p>
            <a:pPr marL="0" indent="0" algn="ctr">
              <a:buNone/>
            </a:pPr>
            <a:r>
              <a:rPr lang="en-US" sz="6000" b="1" dirty="0"/>
              <a:t>of Jesus at work </a:t>
            </a:r>
          </a:p>
          <a:p>
            <a:pPr marL="0" indent="0" algn="ctr">
              <a:buNone/>
            </a:pPr>
            <a:r>
              <a:rPr lang="en-US" sz="6000" b="1" dirty="0"/>
              <a:t>in and through you</a:t>
            </a:r>
          </a:p>
        </p:txBody>
      </p:sp>
    </p:spTree>
    <p:extLst>
      <p:ext uri="{BB962C8B-B14F-4D97-AF65-F5344CB8AC3E}">
        <p14:creationId xmlns:p14="http://schemas.microsoft.com/office/powerpoint/2010/main" val="4807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6C8A-F815-4F72-B4EA-984AC259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496" y="866570"/>
            <a:ext cx="6752303" cy="224534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latin typeface="+mn-lt"/>
              </a:rPr>
              <a:t>Mark 5:1-20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0224-42DA-47FA-AE9E-3E11D46C2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734" y="2926377"/>
            <a:ext cx="6649065" cy="35664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/>
              <a:t>The man’s situation </a:t>
            </a:r>
          </a:p>
          <a:p>
            <a:pPr marL="0" indent="0" algn="ctr">
              <a:buNone/>
            </a:pPr>
            <a:r>
              <a:rPr lang="en-US" sz="4400" b="1" dirty="0"/>
              <a:t>(verses 1-5)</a:t>
            </a:r>
          </a:p>
        </p:txBody>
      </p:sp>
    </p:spTree>
    <p:extLst>
      <p:ext uri="{BB962C8B-B14F-4D97-AF65-F5344CB8AC3E}">
        <p14:creationId xmlns:p14="http://schemas.microsoft.com/office/powerpoint/2010/main" val="12127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6C8A-F815-4F72-B4EA-984AC259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496" y="866570"/>
            <a:ext cx="6752303" cy="224534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latin typeface="+mn-lt"/>
              </a:rPr>
              <a:t>Mark 5:1-20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0224-42DA-47FA-AE9E-3E11D46C2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734" y="2926377"/>
            <a:ext cx="6649065" cy="35664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/>
              <a:t>The Power of God’s grace </a:t>
            </a:r>
          </a:p>
          <a:p>
            <a:pPr marL="0" indent="0" algn="ctr">
              <a:buNone/>
            </a:pPr>
            <a:r>
              <a:rPr lang="en-US" sz="4400" b="1" dirty="0"/>
              <a:t>(verses 6-20)</a:t>
            </a:r>
          </a:p>
        </p:txBody>
      </p:sp>
    </p:spTree>
    <p:extLst>
      <p:ext uri="{BB962C8B-B14F-4D97-AF65-F5344CB8AC3E}">
        <p14:creationId xmlns:p14="http://schemas.microsoft.com/office/powerpoint/2010/main" val="9468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89C9-F057-4B58-B71B-C5C7FD58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3" y="365125"/>
            <a:ext cx="104974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AF3B-F68A-4FB4-82DA-EBFB1EA4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761" y="516193"/>
            <a:ext cx="7723239" cy="61058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/>
              <a:t>You are never beyond God's grace.  And His grace can and will breathe new life into you.</a:t>
            </a:r>
          </a:p>
        </p:txBody>
      </p:sp>
    </p:spTree>
    <p:extLst>
      <p:ext uri="{BB962C8B-B14F-4D97-AF65-F5344CB8AC3E}">
        <p14:creationId xmlns:p14="http://schemas.microsoft.com/office/powerpoint/2010/main" val="25389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89C9-F057-4B58-B71B-C5C7FD58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3" y="365125"/>
            <a:ext cx="104974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AF3B-F68A-4FB4-82DA-EBFB1EA4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980" y="711200"/>
            <a:ext cx="7226709" cy="6146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/>
              <a:t>Grace is </a:t>
            </a:r>
          </a:p>
          <a:p>
            <a:pPr marL="0" indent="0" algn="ctr">
              <a:buNone/>
            </a:pPr>
            <a:r>
              <a:rPr lang="en-US" sz="7200" b="1" dirty="0"/>
              <a:t>for you</a:t>
            </a:r>
          </a:p>
          <a:p>
            <a:pPr marL="0" indent="0" algn="ctr">
              <a:buNone/>
            </a:pPr>
            <a:r>
              <a:rPr lang="en-US" sz="7200" b="1" dirty="0"/>
              <a:t>and</a:t>
            </a:r>
          </a:p>
          <a:p>
            <a:pPr marL="0" indent="0" algn="ctr">
              <a:buNone/>
            </a:pPr>
            <a:r>
              <a:rPr lang="en-US" sz="7200" b="1" dirty="0"/>
              <a:t>grace is </a:t>
            </a:r>
          </a:p>
          <a:p>
            <a:pPr marL="0" indent="0" algn="ctr">
              <a:buNone/>
            </a:pPr>
            <a:r>
              <a:rPr lang="en-US" sz="7200" b="1" dirty="0"/>
              <a:t>sufficient</a:t>
            </a:r>
          </a:p>
        </p:txBody>
      </p:sp>
    </p:spTree>
    <p:extLst>
      <p:ext uri="{BB962C8B-B14F-4D97-AF65-F5344CB8AC3E}">
        <p14:creationId xmlns:p14="http://schemas.microsoft.com/office/powerpoint/2010/main" val="16411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83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Mark 5:1-20</vt:lpstr>
      <vt:lpstr>Mark 5:1-20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8</cp:revision>
  <dcterms:created xsi:type="dcterms:W3CDTF">2023-07-27T16:31:05Z</dcterms:created>
  <dcterms:modified xsi:type="dcterms:W3CDTF">2023-07-29T22:07:39Z</dcterms:modified>
</cp:coreProperties>
</file>