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3" r:id="rId7"/>
    <p:sldId id="261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C81E-7234-485B-9534-7A86DF9C4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7B522-06B1-40D4-A566-47554BAA0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3F53-5CCF-4157-9138-2C5F75D4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6CCE4-F88B-4F2C-B919-FD74C12D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70F6E-4B4C-4039-B400-52E642AF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5A04-646B-4899-87BF-13E04193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840B5-E7B2-400F-BA07-85D98E1D0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9F429-8FA1-4088-A6F8-05239DC8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FB559-29BE-41E1-BC2E-A276B4DC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BA03C-D82B-4A6B-9B53-ABCAFF05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D2997-CFA9-4276-AF70-701037899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25924-4980-4B24-A714-E21767B9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DA4D-8176-4AE4-B82A-B3BFD7F3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B1D6-AFE9-4EFF-95EA-EA5730B9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65093-87BA-489B-B1DA-9ACFFACA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6F66-4DCD-4F93-B999-88E742E0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2B263-38A6-472B-B451-3A4F5AB46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9514F-8B5D-4C51-8D2E-DC6B0B31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C00D-B8EC-49B4-A363-B5EF79C3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E727-F65F-46E4-A22F-C7A6F9D2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59EB-9181-48CC-937F-45C39408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362E-E908-4DDA-8CB9-6BC1D1509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1CFB5-98EB-4CF1-8515-453CB8A2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326DD-8687-4236-B02F-0A94262E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ECC5-B808-4E4D-B847-DAF85FAF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6C7D-5A26-4B85-890B-BCFDAF8D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53E17-142A-4FBE-A6AE-8FD982E14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9F6D7-A005-4D10-9712-570918807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42CE5-CCC6-438B-B0B7-65321CAF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12E22-B5C0-4C1D-AAE8-B0F3156D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51FE-3864-4C8C-A074-B6CA3DCF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42E8-F072-408D-BBBF-DC79EB61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F83F7-8226-4527-A8F3-699875A7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17C57-D45E-4BE3-8A32-A48537283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DEFDC-4CF7-48DB-98CF-ED522E7CE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C4235-1CF1-4470-BDEC-C798E0D2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A5F6D-5B9E-4AA7-8D91-FC1B5CAB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9778C-9C16-47EB-A513-C0E9E732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773C1-9187-4726-A36C-16B303F9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6DC7-BC98-4F18-AC93-47BF146F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309E-4266-4532-A576-8F4AA7C2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E47E2-C92C-4500-8E89-34A88886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666C7-1D1E-4414-AD1D-D4D8FE88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33A08-BD2C-4B76-9789-7CBB0595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16A6F-0252-4896-8F3F-0BA7EAF3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7219-5E61-4AF3-A409-7182992A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4C53-DFE3-4745-ABBE-67FAAC84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A85AD-D8AE-4B81-AEF4-E9464A34B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C24BE-60A2-4609-AB00-52E37FB6F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AE849-519E-4789-9217-9A65D1F2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C1371-F8DA-4916-98A8-E75051A1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09EB2-2EAB-407D-86BD-43D190AC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32F-F757-4856-A2D8-E1A3F443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FB9E0-087F-4428-A86A-7A02FBF76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07E17-DA92-40C4-BF0E-8E5D637C6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BF107-3614-46B8-8ADE-9C3E14E9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EB0E1-04CD-439D-881C-3016A1D2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2DCC-73D3-4A14-B833-8C6C1D30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F9720-DA72-417A-8A31-0E612E1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778B-205E-49AD-82F8-6097BDF3B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7E2E7-4E9D-4AD1-ADF0-97ED9D208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50A80-046C-46E9-B12C-3653CE4FA4BD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A08F-D0D0-4539-8445-93F4D055F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B931-BC07-487B-9075-DF72DF2EF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6999-F34F-49CA-9412-0BDDA9AD8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2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3544-26EE-48BC-A18C-1C4F5825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6437-C9A4-4B4E-882B-6F9B4F9FB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3544-26EE-48BC-A18C-1C4F5825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2" y="365125"/>
            <a:ext cx="589689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6437-C9A4-4B4E-882B-6F9B4F9F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2" y="365125"/>
            <a:ext cx="6735098" cy="6492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Their faith was not based on what they got from God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but on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who God is</a:t>
            </a:r>
          </a:p>
        </p:txBody>
      </p:sp>
    </p:spTree>
    <p:extLst>
      <p:ext uri="{BB962C8B-B14F-4D97-AF65-F5344CB8AC3E}">
        <p14:creationId xmlns:p14="http://schemas.microsoft.com/office/powerpoint/2010/main" val="6739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3544-26EE-48BC-A18C-1C4F5825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2" y="365125"/>
            <a:ext cx="589689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6437-C9A4-4B4E-882B-6F9B4F9F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2" y="855406"/>
            <a:ext cx="6735098" cy="60025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We must keep on being faithful, trusting in and depending on Jesus character</a:t>
            </a:r>
          </a:p>
        </p:txBody>
      </p:sp>
    </p:spTree>
    <p:extLst>
      <p:ext uri="{BB962C8B-B14F-4D97-AF65-F5344CB8AC3E}">
        <p14:creationId xmlns:p14="http://schemas.microsoft.com/office/powerpoint/2010/main" val="1269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3544-26EE-48BC-A18C-1C4F5825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2" y="365125"/>
            <a:ext cx="589689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6437-C9A4-4B4E-882B-6F9B4F9F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2" y="781664"/>
            <a:ext cx="6735098" cy="5914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Trusting In The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In Between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Luke 1:5-25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(Romans 5:6, Galatians 4:4 Psalm 37:4)</a:t>
            </a:r>
          </a:p>
        </p:txBody>
      </p:sp>
    </p:spTree>
    <p:extLst>
      <p:ext uri="{BB962C8B-B14F-4D97-AF65-F5344CB8AC3E}">
        <p14:creationId xmlns:p14="http://schemas.microsoft.com/office/powerpoint/2010/main" val="3539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CBB4-DDDB-45ED-B1CA-D75E868A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39" y="365125"/>
            <a:ext cx="7059561" cy="187663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Why does God make us wait?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D1C3-7117-41E7-92B9-EC5FBC57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39" y="2241755"/>
            <a:ext cx="7059561" cy="4616245"/>
          </a:xfrm>
        </p:spPr>
        <p:txBody>
          <a:bodyPr>
            <a:noAutofit/>
          </a:bodyPr>
          <a:lstStyle/>
          <a:p>
            <a:endParaRPr lang="en-US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CBB4-DDDB-45ED-B1CA-D75E868A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39" y="365125"/>
            <a:ext cx="7059561" cy="187663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Why does God make us wait?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D1C3-7117-41E7-92B9-EC5FBC57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39" y="2241755"/>
            <a:ext cx="7059561" cy="461624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The timing isn’t right</a:t>
            </a:r>
          </a:p>
        </p:txBody>
      </p:sp>
    </p:spTree>
    <p:extLst>
      <p:ext uri="{BB962C8B-B14F-4D97-AF65-F5344CB8AC3E}">
        <p14:creationId xmlns:p14="http://schemas.microsoft.com/office/powerpoint/2010/main" val="18533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CBB4-DDDB-45ED-B1CA-D75E868A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39" y="365125"/>
            <a:ext cx="7059561" cy="187663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Why does God make us wait?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D1C3-7117-41E7-92B9-EC5FBC57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39" y="2241755"/>
            <a:ext cx="7059561" cy="461624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The timing isn’t right</a:t>
            </a: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So God can get the glory</a:t>
            </a:r>
          </a:p>
        </p:txBody>
      </p:sp>
    </p:spTree>
    <p:extLst>
      <p:ext uri="{BB962C8B-B14F-4D97-AF65-F5344CB8AC3E}">
        <p14:creationId xmlns:p14="http://schemas.microsoft.com/office/powerpoint/2010/main" val="1002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CBB4-DDDB-45ED-B1CA-D75E868A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39" y="365125"/>
            <a:ext cx="7059561" cy="187663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Why does God make us wait?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D1C3-7117-41E7-92B9-EC5FBC57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39" y="2241755"/>
            <a:ext cx="7059561" cy="461624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The timing isn’t right</a:t>
            </a: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So God can get the glory</a:t>
            </a: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We are not ready</a:t>
            </a:r>
          </a:p>
        </p:txBody>
      </p:sp>
    </p:spTree>
    <p:extLst>
      <p:ext uri="{BB962C8B-B14F-4D97-AF65-F5344CB8AC3E}">
        <p14:creationId xmlns:p14="http://schemas.microsoft.com/office/powerpoint/2010/main" val="22772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CBB4-DDDB-45ED-B1CA-D75E868A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439" y="365125"/>
            <a:ext cx="7059561" cy="187663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Why does God make us wait?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D1C3-7117-41E7-92B9-EC5FBC57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39" y="2241755"/>
            <a:ext cx="7059561" cy="461624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The timing isn’t right</a:t>
            </a: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So God can get the glory</a:t>
            </a: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We are not ready</a:t>
            </a: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To strengthen our faith</a:t>
            </a:r>
          </a:p>
        </p:txBody>
      </p:sp>
    </p:spTree>
    <p:extLst>
      <p:ext uri="{BB962C8B-B14F-4D97-AF65-F5344CB8AC3E}">
        <p14:creationId xmlns:p14="http://schemas.microsoft.com/office/powerpoint/2010/main" val="38709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3544-26EE-48BC-A18C-1C4F5825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2" y="365125"/>
            <a:ext cx="589689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6437-C9A4-4B4E-882B-6F9B4F9F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2" y="365126"/>
            <a:ext cx="6735098" cy="6492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>
                <a:solidFill>
                  <a:schemeClr val="bg1">
                    <a:lumMod val="95000"/>
                  </a:schemeClr>
                </a:solidFill>
              </a:rPr>
              <a:t>What do we do while waiting in the in between?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3544-26EE-48BC-A18C-1C4F5825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902" y="365125"/>
            <a:ext cx="589689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6437-C9A4-4B4E-882B-6F9B4F9F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2" y="365126"/>
            <a:ext cx="6735098" cy="6492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>
                <a:solidFill>
                  <a:schemeClr val="bg1">
                    <a:lumMod val="95000"/>
                  </a:schemeClr>
                </a:solidFill>
              </a:rPr>
              <a:t>What do we do while waiting in the in between?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Remain Faithful</a:t>
            </a:r>
          </a:p>
        </p:txBody>
      </p:sp>
    </p:spTree>
    <p:extLst>
      <p:ext uri="{BB962C8B-B14F-4D97-AF65-F5344CB8AC3E}">
        <p14:creationId xmlns:p14="http://schemas.microsoft.com/office/powerpoint/2010/main" val="6308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151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Why does God make us wait? </vt:lpstr>
      <vt:lpstr>Why does God make us wait? </vt:lpstr>
      <vt:lpstr>Why does God make us wait? </vt:lpstr>
      <vt:lpstr>Why does God make us wait? </vt:lpstr>
      <vt:lpstr>Why does God make us wait?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8</cp:revision>
  <dcterms:created xsi:type="dcterms:W3CDTF">2023-07-20T19:45:19Z</dcterms:created>
  <dcterms:modified xsi:type="dcterms:W3CDTF">2023-07-23T01:21:52Z</dcterms:modified>
</cp:coreProperties>
</file>