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5" r:id="rId6"/>
    <p:sldId id="263" r:id="rId7"/>
    <p:sldId id="266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B5C2-12C7-49A0-877F-4B581A667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64AB6-5811-4ACE-AAD7-A08A3D7E7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E3E09-4C6E-439E-8E03-C20DAEB5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BF59-1489-49AE-94FD-07401081E85B}" type="datetimeFigureOut">
              <a:rPr lang="en-US" smtClean="0"/>
              <a:t>8/12/2023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06F89-8A02-43E6-BDC6-56E31D70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33CA5-60CF-4968-9A54-1968CA8F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016A-028E-47C1-A05D-FD66773C3B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7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643B-2B8B-4241-9AE2-84952D73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5C777-8E76-4BFE-982C-A5E18723F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D5774-C61E-4B52-974F-BD9AB2F6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BF59-1489-49AE-94FD-07401081E85B}" type="datetimeFigureOut">
              <a:rPr lang="en-US" smtClean="0"/>
              <a:t>8/12/2023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11BB4-8DF5-41A5-96BE-ABB7F176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8DD26-E8BD-4367-919D-46BFB55A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016A-028E-47C1-A05D-FD66773C3B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8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8216A-FC75-4B98-9F62-84ED00495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EA5E3-9285-43E1-A9A5-FDEDBFAF6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BF4C3-AB35-4E87-B46E-BCDE236FC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BF59-1489-49AE-94FD-07401081E85B}" type="datetimeFigureOut">
              <a:rPr lang="en-US" smtClean="0"/>
              <a:t>8/12/2023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090AA-1D57-4DD2-8C1F-B7DCF0AC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57DA8-D34C-497F-BA76-62D52B9D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016A-028E-47C1-A05D-FD66773C3B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99EB9-EA20-4A70-B2A4-5B902FD3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0C39C-1256-46EC-8BA7-2A14CA021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609B6-11A7-4F47-833D-FE114AFB2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BF59-1489-49AE-94FD-07401081E85B}" type="datetimeFigureOut">
              <a:rPr lang="en-US" smtClean="0"/>
              <a:t>8/12/2023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4361C-B670-4514-BF30-D3F27469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2106A-B738-48CE-AF4D-5553A9ED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016A-028E-47C1-A05D-FD66773C3B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9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DC34-0302-4159-B93E-3C0F7B53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ED184-8F04-4B0F-8D52-D97E20181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8D55F-30B9-43A0-89C1-C95EE4EF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BF59-1489-49AE-94FD-07401081E85B}" type="datetimeFigureOut">
              <a:rPr lang="en-US" smtClean="0"/>
              <a:t>8/12/2023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16FA3-2583-4645-9709-A68F9A57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A087F-8639-40AD-B427-AC9C396A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016A-028E-47C1-A05D-FD66773C3B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237C-8E5D-4B90-A7F2-7E61EC36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F6131-35E8-4230-8B19-FC60011FE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82901-2BB7-4015-801D-22EBBFE37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22DC6-207D-4817-A602-C8B591AF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BF59-1489-49AE-94FD-07401081E85B}" type="datetimeFigureOut">
              <a:rPr lang="en-US" smtClean="0"/>
              <a:t>8/12/2023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FCFB9-B0C2-4023-9E16-82A6BF60E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A4076-8E7E-4261-B0AB-5EEC7A44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016A-028E-47C1-A05D-FD66773C3B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8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C815-B40F-4768-B414-253EC6D2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E0E6D-719F-4BC4-9031-11A6AACC2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08E4B-0233-4D92-9C7D-4D8AF5BF0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734112-1F2D-4419-A87C-4A80C0E9E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2E28F-5B5D-4924-BE20-CF5393407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79136-11A6-40B3-99D7-69C18698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BF59-1489-49AE-94FD-07401081E85B}" type="datetimeFigureOut">
              <a:rPr lang="en-US" smtClean="0"/>
              <a:t>8/12/2023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C36DDE-159B-4BBB-9EB9-032E2A50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B162A1-DFB0-4AF7-B55B-0536CAA4F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016A-028E-47C1-A05D-FD66773C3B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95A0-ED0E-4A17-83CD-AEE99373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D9FCA-1F32-461B-8C85-81A4B7A6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BF59-1489-49AE-94FD-07401081E85B}" type="datetimeFigureOut">
              <a:rPr lang="en-US" smtClean="0"/>
              <a:t>8/12/2023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54B0-F143-4468-9E09-BC97CF2A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2EA6D-8424-462B-9319-9B41A502E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016A-028E-47C1-A05D-FD66773C3B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5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A5A457-5016-4F16-A3C2-64876ABC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BF59-1489-49AE-94FD-07401081E85B}" type="datetimeFigureOut">
              <a:rPr lang="en-US" smtClean="0"/>
              <a:t>8/12/2023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74C70E-92DB-4CC1-AA29-855619448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4F26C-82D1-4C86-B55C-42F186F8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016A-028E-47C1-A05D-FD66773C3B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6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EEEB-C6FA-455C-9CB9-B2720169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B049E-E492-4A0B-AF54-559690BB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22D36-0922-4560-8F5C-A701EA4C1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BEF5B-68F9-46BE-8B27-246188C8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BF59-1489-49AE-94FD-07401081E85B}" type="datetimeFigureOut">
              <a:rPr lang="en-US" smtClean="0"/>
              <a:t>8/12/2023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633A2-46D8-4138-8396-D2BCEE78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278AF-2219-4804-A7C0-6FCC7DF1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016A-028E-47C1-A05D-FD66773C3B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9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E79A8-1D83-46F4-B157-0AF68D63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CDBE11-1C4D-4EB8-BF31-A3080ECB1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A344C-34C3-4DEF-8D01-3BB41E91C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FD5D8-0F75-40D3-B5F5-2652F339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BF59-1489-49AE-94FD-07401081E85B}" type="datetimeFigureOut">
              <a:rPr lang="en-US" smtClean="0"/>
              <a:t>8/12/2023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C0A04-BDAA-488C-A270-8B20C77A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F7AFC-4662-4F13-9464-7256D4FE4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016A-028E-47C1-A05D-FD66773C3B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11F63-0E07-4FE5-93C5-70F449C92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C6893-ADE0-4D34-9133-011B24F3F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FA277-4690-4362-AEF2-B5881CED9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5BF59-1489-49AE-94FD-07401081E85B}" type="datetimeFigureOut">
              <a:rPr lang="en-US" smtClean="0"/>
              <a:t>8/12/2023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BB11C-82DC-45D9-AACB-3EFBA725A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F5CF5-E33E-44ED-85E1-FBD25EB58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F016A-028E-47C1-A05D-FD66773C3B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0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CD82-CBA4-4F08-BB1C-E3906FC37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370" y="365125"/>
            <a:ext cx="825863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C7211-987F-4EA9-BF7E-824DC642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370" y="772498"/>
            <a:ext cx="8258631" cy="53130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b="1" dirty="0"/>
              <a:t>The Key </a:t>
            </a:r>
          </a:p>
          <a:p>
            <a:pPr marL="0" indent="0" algn="ctr">
              <a:buNone/>
            </a:pPr>
            <a:r>
              <a:rPr lang="en-US" sz="7200" b="1" dirty="0"/>
              <a:t>To Greatness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7200" b="1" dirty="0"/>
              <a:t>Mark 9:33-37</a:t>
            </a:r>
          </a:p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r>
              <a:rPr lang="en-US" sz="4000" b="1" dirty="0"/>
              <a:t>(Romans 8:1, Matthew 7:22-24, </a:t>
            </a:r>
          </a:p>
          <a:p>
            <a:pPr marL="0" indent="0" algn="ctr">
              <a:buNone/>
            </a:pPr>
            <a:r>
              <a:rPr lang="en-US" sz="4000" b="1" dirty="0"/>
              <a:t>John 15:5) </a:t>
            </a:r>
          </a:p>
        </p:txBody>
      </p:sp>
    </p:spTree>
    <p:extLst>
      <p:ext uri="{BB962C8B-B14F-4D97-AF65-F5344CB8AC3E}">
        <p14:creationId xmlns:p14="http://schemas.microsoft.com/office/powerpoint/2010/main" val="422491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CD82-CBA4-4F08-BB1C-E3906FC37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370" y="365125"/>
            <a:ext cx="825863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C7211-987F-4EA9-BF7E-824DC642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369" y="1179871"/>
            <a:ext cx="8258631" cy="53130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u="sng" dirty="0"/>
              <a:t>An Argument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7200" b="1" dirty="0"/>
              <a:t>Who was the greatest</a:t>
            </a:r>
          </a:p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r>
              <a:rPr lang="en-US" sz="4000" b="1" dirty="0"/>
              <a:t>(Verse 33) </a:t>
            </a:r>
          </a:p>
        </p:txBody>
      </p:sp>
    </p:spTree>
    <p:extLst>
      <p:ext uri="{BB962C8B-B14F-4D97-AF65-F5344CB8AC3E}">
        <p14:creationId xmlns:p14="http://schemas.microsoft.com/office/powerpoint/2010/main" val="90686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CD82-CBA4-4F08-BB1C-E3906FC37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370" y="365125"/>
            <a:ext cx="825863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C7211-987F-4EA9-BF7E-824DC642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388" y="1371600"/>
            <a:ext cx="8258631" cy="53130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u="sng" dirty="0"/>
              <a:t>A Question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7200" b="1" dirty="0"/>
              <a:t>Silence</a:t>
            </a:r>
          </a:p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r>
              <a:rPr lang="en-US" sz="4000" b="1" dirty="0"/>
              <a:t>(Verse 33) </a:t>
            </a:r>
          </a:p>
        </p:txBody>
      </p:sp>
    </p:spTree>
    <p:extLst>
      <p:ext uri="{BB962C8B-B14F-4D97-AF65-F5344CB8AC3E}">
        <p14:creationId xmlns:p14="http://schemas.microsoft.com/office/powerpoint/2010/main" val="48598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CD82-CBA4-4F08-BB1C-E3906FC37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370" y="365125"/>
            <a:ext cx="825863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C7211-987F-4EA9-BF7E-824DC642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369" y="811161"/>
            <a:ext cx="8258631" cy="61500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u="sng" dirty="0"/>
              <a:t>A Truth</a:t>
            </a:r>
          </a:p>
          <a:p>
            <a:pPr marL="0" indent="0" algn="ctr">
              <a:buNone/>
            </a:pPr>
            <a:r>
              <a:rPr lang="en-US" sz="4400" b="1" dirty="0"/>
              <a:t>(Verse 35) 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7200" b="1" dirty="0"/>
              <a:t>Greatness is </a:t>
            </a:r>
          </a:p>
          <a:p>
            <a:pPr marL="0" indent="0" algn="ctr">
              <a:buNone/>
            </a:pPr>
            <a:r>
              <a:rPr lang="en-US" sz="7200" b="1" dirty="0"/>
              <a:t>about service,</a:t>
            </a:r>
          </a:p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5136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CD82-CBA4-4F08-BB1C-E3906FC37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370" y="365125"/>
            <a:ext cx="825863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C7211-987F-4EA9-BF7E-824DC642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369" y="811161"/>
            <a:ext cx="8258631" cy="61500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u="sng" dirty="0"/>
              <a:t>A Truth</a:t>
            </a:r>
          </a:p>
          <a:p>
            <a:pPr marL="0" indent="0" algn="ctr">
              <a:buNone/>
            </a:pPr>
            <a:r>
              <a:rPr lang="en-US" sz="4400" b="1" dirty="0"/>
              <a:t>(Verse 35) 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7200" b="1" dirty="0"/>
              <a:t>Greatness is </a:t>
            </a:r>
          </a:p>
          <a:p>
            <a:pPr marL="0" indent="0" algn="ctr">
              <a:buNone/>
            </a:pPr>
            <a:r>
              <a:rPr lang="en-US" sz="7200" b="1" dirty="0"/>
              <a:t>about service,</a:t>
            </a:r>
          </a:p>
          <a:p>
            <a:pPr marL="0" indent="0" algn="ctr">
              <a:buNone/>
            </a:pPr>
            <a:r>
              <a:rPr lang="en-US" sz="7200" b="1" dirty="0"/>
              <a:t>humble service</a:t>
            </a:r>
          </a:p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0447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CD82-CBA4-4F08-BB1C-E3906FC37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370" y="365125"/>
            <a:ext cx="825863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C7211-987F-4EA9-BF7E-824DC642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369" y="1401098"/>
            <a:ext cx="8258631" cy="5722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u="sng" dirty="0"/>
              <a:t>An Example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7200" b="1" dirty="0"/>
              <a:t>A child</a:t>
            </a:r>
            <a:endParaRPr lang="en-US" sz="1200" b="1" dirty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/>
              <a:t>(Verses 36-37)</a:t>
            </a:r>
          </a:p>
        </p:txBody>
      </p:sp>
    </p:spTree>
    <p:extLst>
      <p:ext uri="{BB962C8B-B14F-4D97-AF65-F5344CB8AC3E}">
        <p14:creationId xmlns:p14="http://schemas.microsoft.com/office/powerpoint/2010/main" val="427171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CD82-CBA4-4F08-BB1C-E3906FC37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370" y="365125"/>
            <a:ext cx="825863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C7211-987F-4EA9-BF7E-824DC642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369" y="840658"/>
            <a:ext cx="8258631" cy="6282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u="sng" dirty="0"/>
              <a:t>The Key </a:t>
            </a:r>
          </a:p>
          <a:p>
            <a:pPr marL="0" indent="0" algn="ctr">
              <a:buNone/>
            </a:pPr>
            <a:r>
              <a:rPr lang="en-US" sz="7200" b="1" u="sng" dirty="0"/>
              <a:t>To Greatness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7200" b="1" dirty="0"/>
              <a:t>Allowing Jesus to have our heart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9379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CD82-CBA4-4F08-BB1C-E3906FC37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370" y="365125"/>
            <a:ext cx="825863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C7211-987F-4EA9-BF7E-824DC642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369" y="365125"/>
            <a:ext cx="8258631" cy="64928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b="1" dirty="0"/>
              <a:t>Greatness is </a:t>
            </a:r>
          </a:p>
          <a:p>
            <a:pPr marL="0" indent="0" algn="ctr">
              <a:buNone/>
            </a:pPr>
            <a:r>
              <a:rPr lang="en-US" sz="7200" b="1" dirty="0"/>
              <a:t>found only </a:t>
            </a:r>
          </a:p>
          <a:p>
            <a:pPr marL="0" indent="0" algn="ctr">
              <a:buNone/>
            </a:pPr>
            <a:r>
              <a:rPr lang="en-US" sz="7200" b="1" dirty="0"/>
              <a:t>in Jesus </a:t>
            </a:r>
          </a:p>
          <a:p>
            <a:pPr marL="0" indent="0" algn="ctr">
              <a:buNone/>
            </a:pPr>
            <a:r>
              <a:rPr lang="en-US" sz="7200" b="1" dirty="0"/>
              <a:t>and His work in </a:t>
            </a:r>
          </a:p>
          <a:p>
            <a:pPr marL="0" indent="0" algn="ctr">
              <a:buNone/>
            </a:pPr>
            <a:r>
              <a:rPr lang="en-US" sz="7200" b="1" dirty="0"/>
              <a:t>our hearts </a:t>
            </a:r>
          </a:p>
          <a:p>
            <a:pPr marL="0" indent="0" algn="ctr">
              <a:buNone/>
            </a:pPr>
            <a:r>
              <a:rPr lang="en-US" sz="7200" b="1" dirty="0"/>
              <a:t>and nothing else</a:t>
            </a:r>
          </a:p>
        </p:txBody>
      </p:sp>
    </p:spTree>
    <p:extLst>
      <p:ext uri="{BB962C8B-B14F-4D97-AF65-F5344CB8AC3E}">
        <p14:creationId xmlns:p14="http://schemas.microsoft.com/office/powerpoint/2010/main" val="346654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90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5</cp:revision>
  <dcterms:created xsi:type="dcterms:W3CDTF">2023-08-12T19:56:19Z</dcterms:created>
  <dcterms:modified xsi:type="dcterms:W3CDTF">2023-08-12T20:20:42Z</dcterms:modified>
</cp:coreProperties>
</file>