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4" r:id="rId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640C-5581-42D7-AC90-EF1497B3C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7FC5F-98D5-4ED3-B50B-37ACB87E6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CE93-1142-4A4D-A9F2-D9626829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812F-26CD-418C-BC22-CB653428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8417-4078-459C-9994-69A5A90A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F55B-DAE6-4F03-9405-C883E66B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D9B6F-C079-44F7-A3C1-CCFD69D3D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3596-025D-4826-9B73-8C896ECF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B428-D886-4751-87E7-90677032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6EA3-2950-4CA9-978A-D58B40A4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3EBBF-18F9-445A-AE34-2C6E6834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90EB4-AE91-405F-8CA4-78689D26E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7D918-22C1-4060-8A15-70A4BA7B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9666B-E0E9-47DD-91AE-1FED92AF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29CFD-A308-4DBD-BD9B-00FF10A3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608F-6991-481F-B265-72EBB321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A591D-36BD-4D11-991D-18F1E055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90C2-A3A4-4305-A571-572EE816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CF54-92BE-4BA7-BB77-69668F1E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02BAA-61F9-44E4-9B24-7EE5EEC2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235C-3EB2-44C6-B573-8FBD39D4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4701-EEDA-4849-B352-47A95C3A3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51766-067D-4361-B0E1-3D03B7D2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7DD9-C6F0-4E25-9167-800BB3C3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5DCD-0761-4EFD-8AA7-7A04FBBE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6D03-0AD1-4B54-9444-4DD8FF3F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3A0A-3B43-4CD6-B43B-09FDB639E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9C087-EDCC-4E38-8769-3A9C473A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FC426-D3A0-4E95-9E1A-0D5CC06B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F9DD0-5E08-4E32-A50F-E89814C6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27111-DA1C-42EE-B9C8-697A59AF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9CB5-11D5-4675-9409-50840F5A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79573-F835-409F-B83F-802764EFF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84F69-DB87-4917-8A72-D2A1777F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2224D-EC4C-470C-8B6C-DC97DD913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30D2A-D02C-49ED-94EF-2C633F5B7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70170-D209-4B28-8FEC-1E11D98D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593B8-8DFB-4A0D-8152-643EEE97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9E3BB-9FC5-4C23-A779-E1DD285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B54-0C64-4452-B222-9600F153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997B4-37A4-43E4-B5D7-396DD669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D43D0-ED74-4ECA-AA9C-0DA60532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38F04-B506-43C3-A590-BE21E782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1AF49-4CE6-475E-BB00-35D3AC1D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19D49-54DB-44A2-8694-5ACA63C3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3B459-AE2C-4632-82EC-2C0B6877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C1BF-D902-4491-8618-E31F1A70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4797-5711-4A76-B9CD-66819C1E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EB59B-C85A-4308-BD2C-3A7DD5C58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D4AA-F4C2-48C3-9FA1-DAC6CE38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AF4E8-4A61-42D5-8813-AD1E278B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FEE4E-B1C5-4E1A-A091-E75A2686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2F31-EFC7-4FB0-9752-9A4A3A86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339C6-B37B-46B8-B17C-E506E430A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471CD-D098-46AE-B286-CAC435E1F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19E85-4787-4CDE-B819-24EC81E5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80318-052B-4390-A143-6178D788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C4B59-0994-4E8D-AD3F-1CD84A34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8D091-1FC4-4E26-9ACE-12630993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FED8B-E36A-466F-92DD-C717B788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3113B-C0A2-4FB8-8801-8229491BD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F91C-3C2A-4190-986C-D76B7B666211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BAB8-1CBC-4DAB-88D0-1EC375FE2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F15A-BCAB-4A4B-9B8E-78A2BFDFB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B935-E8DE-43A1-9C69-F9D38EC90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D234-2010-4685-8128-5AFC46D05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53D2-0766-426F-ADE8-90DB184CE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253331"/>
            <a:ext cx="6923314" cy="5822718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/>
              <a:t>Obvious Faith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Matthew </a:t>
            </a:r>
          </a:p>
          <a:p>
            <a:pPr marL="0" indent="0" algn="ctr">
              <a:buNone/>
            </a:pPr>
            <a:r>
              <a:rPr lang="en-US" sz="7200" b="1" dirty="0"/>
              <a:t>5:14-16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(Hebrews 12:2; </a:t>
            </a:r>
          </a:p>
          <a:p>
            <a:pPr marL="0" indent="0" algn="ctr">
              <a:buNone/>
            </a:pPr>
            <a:r>
              <a:rPr lang="en-US" sz="3600" b="1" dirty="0"/>
              <a:t>1 Thessalonians 5:17 )</a:t>
            </a:r>
          </a:p>
        </p:txBody>
      </p:sp>
    </p:spTree>
    <p:extLst>
      <p:ext uri="{BB962C8B-B14F-4D97-AF65-F5344CB8AC3E}">
        <p14:creationId xmlns:p14="http://schemas.microsoft.com/office/powerpoint/2010/main" val="566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783771"/>
            <a:ext cx="6923314" cy="58637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u="sng" dirty="0"/>
              <a:t>What is the command?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7200" b="1" dirty="0"/>
              <a:t>“Let your light shine before others”</a:t>
            </a:r>
          </a:p>
          <a:p>
            <a:pPr marL="0" indent="0" algn="ctr">
              <a:buNone/>
            </a:pPr>
            <a:endParaRPr lang="en-US" sz="3300" b="1" dirty="0"/>
          </a:p>
          <a:p>
            <a:pPr marL="0" indent="0" algn="ctr">
              <a:buNone/>
            </a:pPr>
            <a:r>
              <a:rPr lang="en-US" sz="4800" b="1" dirty="0"/>
              <a:t>(verse 16)</a:t>
            </a:r>
          </a:p>
        </p:txBody>
      </p:sp>
    </p:spTree>
    <p:extLst>
      <p:ext uri="{BB962C8B-B14F-4D97-AF65-F5344CB8AC3E}">
        <p14:creationId xmlns:p14="http://schemas.microsoft.com/office/powerpoint/2010/main" val="15612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798286"/>
            <a:ext cx="6923314" cy="58492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u="sng" dirty="0"/>
              <a:t>How do we shine our light?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7200" b="1" dirty="0"/>
              <a:t>With our good deeds</a:t>
            </a:r>
          </a:p>
          <a:p>
            <a:pPr marL="0" indent="0" algn="ctr">
              <a:buNone/>
            </a:pPr>
            <a:endParaRPr lang="en-US" sz="3300" b="1" dirty="0"/>
          </a:p>
          <a:p>
            <a:pPr marL="0" indent="0" algn="ctr">
              <a:buNone/>
            </a:pPr>
            <a:r>
              <a:rPr lang="en-US" sz="4800" b="1" dirty="0"/>
              <a:t>(verse 16)</a:t>
            </a:r>
          </a:p>
        </p:txBody>
      </p:sp>
    </p:spTree>
    <p:extLst>
      <p:ext uri="{BB962C8B-B14F-4D97-AF65-F5344CB8AC3E}">
        <p14:creationId xmlns:p14="http://schemas.microsoft.com/office/powerpoint/2010/main" val="21688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769258"/>
            <a:ext cx="6923314" cy="58782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u="sng" dirty="0"/>
              <a:t>Why do we let our light shine?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7200" b="1" dirty="0"/>
              <a:t>To glorify the Father</a:t>
            </a:r>
          </a:p>
          <a:p>
            <a:pPr marL="0" indent="0" algn="ctr">
              <a:buNone/>
            </a:pPr>
            <a:endParaRPr lang="en-US" sz="3300" b="1" dirty="0"/>
          </a:p>
          <a:p>
            <a:pPr marL="0" indent="0" algn="ctr">
              <a:buNone/>
            </a:pPr>
            <a:r>
              <a:rPr lang="en-US" sz="4800" b="1" dirty="0"/>
              <a:t>(verse 16)</a:t>
            </a:r>
          </a:p>
        </p:txBody>
      </p:sp>
    </p:spTree>
    <p:extLst>
      <p:ext uri="{BB962C8B-B14F-4D97-AF65-F5344CB8AC3E}">
        <p14:creationId xmlns:p14="http://schemas.microsoft.com/office/powerpoint/2010/main" val="31332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8509"/>
            <a:ext cx="6923314" cy="5878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Who is the </a:t>
            </a:r>
          </a:p>
          <a:p>
            <a:pPr marL="0" indent="0" algn="ctr">
              <a:buNone/>
            </a:pPr>
            <a:r>
              <a:rPr lang="en-US" sz="7200" b="1" u="sng" dirty="0"/>
              <a:t>light?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8441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8509"/>
            <a:ext cx="6923314" cy="5878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Who is the </a:t>
            </a:r>
          </a:p>
          <a:p>
            <a:pPr marL="0" indent="0" algn="ctr">
              <a:buNone/>
            </a:pPr>
            <a:r>
              <a:rPr lang="en-US" sz="7200" b="1" u="sng" dirty="0"/>
              <a:t>light?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7200" b="1" dirty="0"/>
              <a:t>Jesus</a:t>
            </a:r>
          </a:p>
          <a:p>
            <a:pPr marL="0" indent="0" algn="ctr">
              <a:buNone/>
            </a:pPr>
            <a:r>
              <a:rPr lang="en-US" sz="7200" b="1" dirty="0"/>
              <a:t>is the light</a:t>
            </a:r>
          </a:p>
          <a:p>
            <a:pPr marL="0" indent="0" algn="ctr">
              <a:buNone/>
            </a:pP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8907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798-576E-451A-85E7-78D6C84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8EC6-29B8-42E3-AB64-E5E760CF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4" y="1654853"/>
            <a:ext cx="6923314" cy="5203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We are to </a:t>
            </a:r>
          </a:p>
          <a:p>
            <a:pPr marL="0" indent="0" algn="ctr">
              <a:buNone/>
            </a:pPr>
            <a:r>
              <a:rPr lang="en-US" sz="7200" b="1" dirty="0"/>
              <a:t>live an </a:t>
            </a:r>
          </a:p>
          <a:p>
            <a:pPr marL="0" indent="0" algn="ctr">
              <a:buNone/>
            </a:pPr>
            <a:r>
              <a:rPr lang="en-US" sz="7200" b="1" dirty="0"/>
              <a:t>obvious faith</a:t>
            </a:r>
          </a:p>
        </p:txBody>
      </p:sp>
    </p:spTree>
    <p:extLst>
      <p:ext uri="{BB962C8B-B14F-4D97-AF65-F5344CB8AC3E}">
        <p14:creationId xmlns:p14="http://schemas.microsoft.com/office/powerpoint/2010/main" val="3946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12</cp:revision>
  <cp:lastPrinted>2023-08-06T14:10:23Z</cp:lastPrinted>
  <dcterms:created xsi:type="dcterms:W3CDTF">2023-08-04T20:55:12Z</dcterms:created>
  <dcterms:modified xsi:type="dcterms:W3CDTF">2023-08-06T14:10:30Z</dcterms:modified>
</cp:coreProperties>
</file>