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EFC1-7751-41F8-A5CC-8A50ACD68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456D0-E9DC-48D6-9F0E-ABB1BF26B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F223-F8B3-4839-BA47-71B45FCE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1A52-A7C4-4DC5-97EE-7D30FEEC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7E39-D17D-494C-B3EE-168A4812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3DA8-50EE-4182-B085-573A1EA0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E1971-38FF-4A2E-86D5-240AEFCFB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09FB1-CD9B-41AB-BF6A-E8431B2C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132D5-1ECF-4C0F-A464-D9198EC2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88AB-796D-4229-805A-30567EAB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0662B-B496-42D6-AE62-1812375E4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55B13-9DDF-4A9B-8487-34C118DF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64F76-6296-40DA-B0F0-63AAAC5A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059BC-9F60-4824-8428-C374445D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252E0-3B90-42AE-BD67-821134B8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3818-45E7-45BA-B92F-3B8C681A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69C9-6AD2-467D-9DB1-765430B9B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F4385-DEF5-4828-A75F-0C175110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3B6A-DFD9-4EC7-BB51-0E3C075D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ABAA-AC0B-4522-9EAE-64867909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8806-14DF-4703-9A45-B8F126CB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83580-42C5-48B8-A8FC-442C0DA9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D14F-BFEF-40C7-9BB6-4594DA51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D70CA-4E6D-4234-9B0A-8E970749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6FED6-D088-4B48-9365-94C4CA3B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5C49-2A40-4498-96D3-5A876E21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9BE7-49F1-4111-BA5D-E3279C3F7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E882A-AF71-46DF-8423-ECAF2195E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DF88E-D898-44FE-864B-C8C98B3E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3BBA9-0ED3-49E4-8FBD-E53C08D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A7869-71B3-4ECC-B296-D625CE62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5C3F-A5FD-4A0C-8D77-F690384F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E1A4-8E73-4901-AA84-9A1A40C6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C51BC-2285-4AC5-B922-0E3235B31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A78C5-04D6-4230-A133-6200C48FE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A5ED-C192-47F0-BBD8-62A0D3132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755B9-4CBA-4ECA-9F3C-92F05342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22869-B32D-40D7-80BD-D0129C63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E1D3E-542C-493D-94EF-73AFBA8A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9F62-2BED-4BA4-B8D2-6A4DCA13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7C3C7-F0D4-4B86-A0E6-73830C92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0F6AE-2E8B-4DEA-81BF-15F97C02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D8738-F062-4835-95C5-8A0B7397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02326-1DE3-449E-95FF-E16B92CB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774AC-D646-40D2-B0C0-172AB921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FA37-5137-4A9A-B526-BA676B1D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5A6C-7830-4673-9781-74735E8E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38663-70FA-477A-BDBC-BAA12E5F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4324-7F2C-4BB7-BFA1-67B937F07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C7C1E-63C3-45A2-9CF6-A6262E5E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C9B46-501E-4BCA-A57A-C84840D7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97917-6B61-4DEF-8192-CAECDD3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73B3-EC84-4705-B6FD-B2F860BD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B84FD-A1D1-46B8-8855-4291E23FD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59836-C002-4F34-B54E-1E0312E47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A63D3-0DAA-4BDC-A9AE-53D0B4D1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BF742-C4E3-4BDE-BF8E-F57523AE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24381-A83C-4AE8-A440-241F928C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23E5B-81E8-42F2-BC66-F47C02C0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49821-6A32-4BCC-B58B-C41DB2C23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523A8-4045-408E-A773-7786FF3D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25C40-8A34-4509-A886-AC1272A50C3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A15B-F784-496B-8701-2C20911B8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F929-7202-4FDE-A9D0-409C379E3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392E-9AE8-4FC1-869B-2DA575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C004-F861-455C-8A4C-A24C8F9F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543" y="406400"/>
            <a:ext cx="9144000" cy="2387600"/>
          </a:xfrm>
        </p:spPr>
        <p:txBody>
          <a:bodyPr/>
          <a:lstStyle/>
          <a:p>
            <a:r>
              <a:rPr lang="en-US" sz="7200" b="1" dirty="0">
                <a:latin typeface="+mn-lt"/>
              </a:rPr>
              <a:t>Who Are You Celebrating?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4C23D-DF43-4958-9685-CCC0247DA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199" y="4470411"/>
            <a:ext cx="6937829" cy="2496445"/>
          </a:xfrm>
        </p:spPr>
        <p:txBody>
          <a:bodyPr>
            <a:normAutofit lnSpcReduction="10000"/>
          </a:bodyPr>
          <a:lstStyle/>
          <a:p>
            <a:r>
              <a:rPr lang="en-US" sz="6600" b="1" dirty="0"/>
              <a:t>2 Chronicles 26</a:t>
            </a:r>
          </a:p>
          <a:p>
            <a:endParaRPr lang="en-US" sz="1800" b="1" dirty="0"/>
          </a:p>
          <a:p>
            <a:r>
              <a:rPr lang="en-US" sz="4000" b="1" dirty="0"/>
              <a:t>(Proverbs 3:5-7; Isaiah 14:14; Daniel 4:30)</a:t>
            </a:r>
          </a:p>
        </p:txBody>
      </p:sp>
    </p:spTree>
    <p:extLst>
      <p:ext uri="{BB962C8B-B14F-4D97-AF65-F5344CB8AC3E}">
        <p14:creationId xmlns:p14="http://schemas.microsoft.com/office/powerpoint/2010/main" val="18383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C004-F861-455C-8A4C-A24C8F9F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1655"/>
            <a:ext cx="9144000" cy="2387600"/>
          </a:xfrm>
        </p:spPr>
        <p:txBody>
          <a:bodyPr/>
          <a:lstStyle/>
          <a:p>
            <a:r>
              <a:rPr lang="en-US" sz="7200" b="1" dirty="0">
                <a:latin typeface="+mn-lt"/>
              </a:rPr>
              <a:t>Uzziah Celebrating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the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4C23D-DF43-4958-9685-CCC0247DA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57" y="4470412"/>
            <a:ext cx="7750629" cy="1655762"/>
          </a:xfrm>
        </p:spPr>
        <p:txBody>
          <a:bodyPr>
            <a:normAutofit/>
          </a:bodyPr>
          <a:lstStyle/>
          <a:p>
            <a:r>
              <a:rPr lang="en-US" sz="6600" b="1" dirty="0"/>
              <a:t>2 Chronicles 26:1-15</a:t>
            </a:r>
          </a:p>
        </p:txBody>
      </p:sp>
    </p:spTree>
    <p:extLst>
      <p:ext uri="{BB962C8B-B14F-4D97-AF65-F5344CB8AC3E}">
        <p14:creationId xmlns:p14="http://schemas.microsoft.com/office/powerpoint/2010/main" val="11439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C004-F861-455C-8A4C-A24C8F9F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7588"/>
            <a:ext cx="9144000" cy="2387600"/>
          </a:xfrm>
        </p:spPr>
        <p:txBody>
          <a:bodyPr/>
          <a:lstStyle/>
          <a:p>
            <a:r>
              <a:rPr lang="en-US" sz="7200" b="1" dirty="0">
                <a:latin typeface="+mn-lt"/>
              </a:rPr>
              <a:t>Uzziah Celebrating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Uzziah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4C23D-DF43-4958-9685-CCC0247DA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57" y="4470412"/>
            <a:ext cx="7750629" cy="1655762"/>
          </a:xfrm>
        </p:spPr>
        <p:txBody>
          <a:bodyPr>
            <a:normAutofit/>
          </a:bodyPr>
          <a:lstStyle/>
          <a:p>
            <a:r>
              <a:rPr lang="en-US" sz="6600" b="1" dirty="0"/>
              <a:t>2 Chronicles 26:16-20</a:t>
            </a:r>
          </a:p>
        </p:txBody>
      </p:sp>
    </p:spTree>
    <p:extLst>
      <p:ext uri="{BB962C8B-B14F-4D97-AF65-F5344CB8AC3E}">
        <p14:creationId xmlns:p14="http://schemas.microsoft.com/office/powerpoint/2010/main" val="5602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C004-F861-455C-8A4C-A24C8F9F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88" y="0"/>
            <a:ext cx="9144000" cy="5764045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+mn-lt"/>
              </a:rPr>
              <a:t>Pride always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leads to a desire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to be free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from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the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4C23D-DF43-4958-9685-CCC0247DA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57" y="6008914"/>
            <a:ext cx="7750629" cy="117260"/>
          </a:xfrm>
        </p:spPr>
        <p:txBody>
          <a:bodyPr>
            <a:normAutofit fontScale="25000" lnSpcReduction="20000"/>
          </a:bodyPr>
          <a:lstStyle/>
          <a:p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4907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C004-F861-455C-8A4C-A24C8F9F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20" y="731826"/>
            <a:ext cx="9144000" cy="4260644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Who 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Are You 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Celebrating?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4C23D-DF43-4958-9685-CCC0247DA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199" y="4470412"/>
            <a:ext cx="6937829" cy="1655762"/>
          </a:xfrm>
        </p:spPr>
        <p:txBody>
          <a:bodyPr>
            <a:normAutofit/>
          </a:bodyPr>
          <a:lstStyle/>
          <a:p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998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56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Who Are You Celebrating?</vt:lpstr>
      <vt:lpstr>Uzziah Celebrating  the Lord</vt:lpstr>
      <vt:lpstr>Uzziah Celebrating  Uzziah</vt:lpstr>
      <vt:lpstr>Pride always  leads to a desire  to be free  from  the Lord</vt:lpstr>
      <vt:lpstr>Who  Are You  Celebrating?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7</cp:revision>
  <dcterms:created xsi:type="dcterms:W3CDTF">2023-09-09T00:32:24Z</dcterms:created>
  <dcterms:modified xsi:type="dcterms:W3CDTF">2023-09-09T16:39:36Z</dcterms:modified>
</cp:coreProperties>
</file>