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D31F-18BE-4DA6-BEEB-8B8455D1B5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E22D70-D6F4-4F76-BDC9-C88A8310D4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66567-67FF-4210-901C-288D1D12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5C13-42E5-4B6E-9343-816CC12F1B07}" type="datetimeFigureOut">
              <a:rPr lang="en-US" smtClean="0"/>
              <a:t>10/1/2023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82930-3559-47E3-AF3F-4C917F731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956D9-729F-4962-BAA2-BFFA61002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801-30FB-4720-9CA6-374039D20D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243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6E286-DC17-4F5E-9FEE-44E213F11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985E9C-C531-4F1E-921F-C1EACB1256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6175C-7D4A-4DB1-B79F-9BB335A19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5C13-42E5-4B6E-9343-816CC12F1B07}" type="datetimeFigureOut">
              <a:rPr lang="en-US" smtClean="0"/>
              <a:t>10/1/2023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49BD9-F60B-41B3-856C-8957B1FFE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F79B6-EDDE-47B1-A45E-9A6D6688E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801-30FB-4720-9CA6-374039D20D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10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A41BF3-6256-4EA2-827A-3F45BE4DA1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CCB3EA-3242-4797-87A3-B6FF74BAC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8C1B0-5AC5-423B-B9D1-FB493104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5C13-42E5-4B6E-9343-816CC12F1B07}" type="datetimeFigureOut">
              <a:rPr lang="en-US" smtClean="0"/>
              <a:t>10/1/2023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98C79-0BDE-4228-A0AD-A91E99255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0F556-13A7-4E6D-9597-3DFF35451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801-30FB-4720-9CA6-374039D20D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98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43D2D-C78A-4E5A-A30C-0B2C6DDFB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B1CC6-D651-4C9B-9E26-31BADFEB4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A85B2-A1FE-4936-8A28-32B526D1B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5C13-42E5-4B6E-9343-816CC12F1B07}" type="datetimeFigureOut">
              <a:rPr lang="en-US" smtClean="0"/>
              <a:t>10/1/2023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1A51D-5E8A-45E1-8D73-253E36905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4A5D7-6CB2-4AE5-9045-7F7CF4D0C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801-30FB-4720-9CA6-374039D20D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04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E8000-BDC4-47D0-A336-F63DE844C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00D5E-889C-4B5E-9029-C38817A98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88FE4-DFB1-4989-99FA-215310F15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5C13-42E5-4B6E-9343-816CC12F1B07}" type="datetimeFigureOut">
              <a:rPr lang="en-US" smtClean="0"/>
              <a:t>10/1/2023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E10F9-8454-4D6E-8E84-33BDFC0FB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371A0-F32A-41FB-81B8-7260C2197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801-30FB-4720-9CA6-374039D20D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82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B3B05-4BE3-4F88-9E49-9DAC06739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24B5C-8530-4424-97A1-F3A514D3E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CC1863-5AF9-42D6-8D96-B5AC0B3CF8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BA2EE1-2DF2-4242-BA33-6E3CDA3C0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5C13-42E5-4B6E-9343-816CC12F1B07}" type="datetimeFigureOut">
              <a:rPr lang="en-US" smtClean="0"/>
              <a:t>10/1/2023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412EA-B0F1-4304-B043-512A81CEE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86600-52D0-4468-9A7F-4B2DF8CDE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801-30FB-4720-9CA6-374039D20D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8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B9AE8-F937-4FE2-93D4-EFB1E6746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0E79B-974E-419D-BFCC-C0365C918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23964-907E-4F84-B663-4D49CBE1B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54C238-7E2D-453F-81C8-0ED6DF204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DC699E-A2A5-431C-B609-43BBF7F8B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E192E6-41FF-41D1-B82B-41D2F6B7B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5C13-42E5-4B6E-9343-816CC12F1B07}" type="datetimeFigureOut">
              <a:rPr lang="en-US" smtClean="0"/>
              <a:t>10/1/2023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CF376D-4F6B-4B35-B5D6-13AACE598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480EFC-8F8B-4A15-87DB-502D83536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801-30FB-4720-9CA6-374039D20D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3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FA2E3-EEF5-4687-B073-29C380879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CB6A77-43D3-4E2A-9EE7-8F2F15C92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5C13-42E5-4B6E-9343-816CC12F1B07}" type="datetimeFigureOut">
              <a:rPr lang="en-US" smtClean="0"/>
              <a:t>10/1/2023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5FF0A-09AB-48FE-9246-75E5EC4E1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FEA07A-5093-41E6-BB56-7C0E57524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801-30FB-4720-9CA6-374039D20D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0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ED1184-D0B4-4DCF-9CCA-118C42FF4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5C13-42E5-4B6E-9343-816CC12F1B07}" type="datetimeFigureOut">
              <a:rPr lang="en-US" smtClean="0"/>
              <a:t>10/1/2023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8ABC2E-6FFE-401B-B3B0-489A9D319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12F1A5-358A-4250-B85F-43E92548B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801-30FB-4720-9CA6-374039D20D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89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F370D-3A84-4C2A-ACAC-6AECA397A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A85A3-FA34-40F6-B631-CFD84C313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023931-E101-4C75-984F-A811E735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4F5CD-3935-40EF-9EA0-8673E9EEC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5C13-42E5-4B6E-9343-816CC12F1B07}" type="datetimeFigureOut">
              <a:rPr lang="en-US" smtClean="0"/>
              <a:t>10/1/2023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4B7276-3FE4-4555-B2D0-DA0E0477F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17DEB-E065-4944-B4BC-CCF968E90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801-30FB-4720-9CA6-374039D20D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74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B0501-6090-4349-B60A-C17B08893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57FA5B-584E-4DFA-B3EB-7CD9B53D12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37466E-CEFC-4448-AA71-C98405A67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34CC08-9464-4DA7-9278-9430C31B2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5C13-42E5-4B6E-9343-816CC12F1B07}" type="datetimeFigureOut">
              <a:rPr lang="en-US" smtClean="0"/>
              <a:t>10/1/2023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A59EB3-ED13-4C55-ABE0-88A50DEA5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696FD-22F8-4C36-B2FD-D633BBE12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801-30FB-4720-9CA6-374039D20D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4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08B714-A9CB-4AF1-9752-651394EFC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9374CB-86A2-4682-A24D-672B488D4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880AB-3123-47E1-89B1-AB29718365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F5C13-42E5-4B6E-9343-816CC12F1B07}" type="datetimeFigureOut">
              <a:rPr lang="en-US" smtClean="0"/>
              <a:t>10/1/2023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6DD3A-AA7D-44C2-A62E-F79ED6DD7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625D8-2DDA-4452-BBBD-9C50A0C4B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C2801-30FB-4720-9CA6-374039D20D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9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31E32-391C-4919-BDD1-9324E863B6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291466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+mn-lt"/>
              </a:rPr>
              <a:t>THREE PHILOSPHIES   OF LIFE</a:t>
            </a:r>
            <a:br>
              <a:rPr lang="en-US" sz="7200" b="1" dirty="0">
                <a:latin typeface="+mn-lt"/>
              </a:rPr>
            </a:br>
            <a:br>
              <a:rPr lang="en-US" sz="7200" b="1" dirty="0">
                <a:latin typeface="+mn-lt"/>
              </a:rPr>
            </a:br>
            <a:r>
              <a:rPr lang="en-US" sz="7200" b="1" dirty="0">
                <a:latin typeface="+mn-lt"/>
              </a:rPr>
              <a:t>LUKE 10:25-37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05377C-EB70-4C0B-83B6-47261B7528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65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403F-D6AA-4427-8D7A-FC6AC817B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5182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latin typeface="+mn-lt"/>
              </a:rPr>
              <a:t>The First Philosophy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3637F-AB28-4342-930F-031084378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938513"/>
            <a:ext cx="10972801" cy="40263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/>
              <a:t>What’s yours is mine, </a:t>
            </a:r>
          </a:p>
          <a:p>
            <a:pPr marL="0" indent="0" algn="ctr">
              <a:buNone/>
            </a:pPr>
            <a:r>
              <a:rPr lang="en-US" sz="7200" b="1" dirty="0"/>
              <a:t>and I want it</a:t>
            </a:r>
          </a:p>
          <a:p>
            <a:pPr marL="0" indent="0">
              <a:buNone/>
            </a:pPr>
            <a:endParaRPr lang="en-US" sz="2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168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403F-D6AA-4427-8D7A-FC6AC817B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5182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latin typeface="+mn-lt"/>
              </a:rPr>
              <a:t>The Second Philosophy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3637F-AB28-4342-930F-031084378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938513"/>
            <a:ext cx="10972801" cy="40263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/>
              <a:t>What’s mine is mine, </a:t>
            </a:r>
          </a:p>
          <a:p>
            <a:pPr marL="0" indent="0" algn="ctr">
              <a:buNone/>
            </a:pPr>
            <a:r>
              <a:rPr lang="en-US" sz="7200" b="1" dirty="0"/>
              <a:t>and I am going to keep it</a:t>
            </a:r>
          </a:p>
          <a:p>
            <a:pPr marL="0" indent="0" algn="ctr">
              <a:buNone/>
            </a:pPr>
            <a:endParaRPr lang="en-US" sz="2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4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403F-D6AA-4427-8D7A-FC6AC817B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5182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latin typeface="+mn-lt"/>
              </a:rPr>
              <a:t>The Third Philosophy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3637F-AB28-4342-930F-031084378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938513"/>
            <a:ext cx="10972801" cy="40263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/>
              <a:t>What’s mine is yours, </a:t>
            </a:r>
          </a:p>
          <a:p>
            <a:pPr marL="0" indent="0" algn="ctr">
              <a:buNone/>
            </a:pPr>
            <a:r>
              <a:rPr lang="en-US" sz="7200" b="1" dirty="0"/>
              <a:t>and I am willing to share it</a:t>
            </a:r>
          </a:p>
          <a:p>
            <a:pPr marL="0" indent="0" algn="ctr">
              <a:buNone/>
            </a:pPr>
            <a:endParaRPr lang="en-US" sz="2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683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03970-8C9C-4E09-B94E-FAED091D9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22320"/>
          </a:xfrm>
        </p:spPr>
        <p:txBody>
          <a:bodyPr>
            <a:noAutofit/>
          </a:bodyPr>
          <a:lstStyle/>
          <a:p>
            <a:pPr algn="ctr"/>
            <a:r>
              <a:rPr lang="en-US" sz="7200" b="1" u="sng" dirty="0">
                <a:latin typeface="+mn-lt"/>
              </a:rPr>
              <a:t>What is the right philosophy of life?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4008D-4FFB-4E9B-BA4E-426BCC5C5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/>
              <a:t>What’s mine is yours and I am willing to share it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13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E442C-C5DA-436F-BCE2-246787EF6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u="sng" dirty="0">
                <a:latin typeface="+mn-lt"/>
              </a:rPr>
              <a:t>Three Philosophies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13629-514A-49F6-879D-A4831E818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2605"/>
            <a:ext cx="10515600" cy="4351338"/>
          </a:xfrm>
        </p:spPr>
        <p:txBody>
          <a:bodyPr>
            <a:normAutofit/>
          </a:bodyPr>
          <a:lstStyle/>
          <a:p>
            <a:r>
              <a:rPr lang="en-US" sz="7200" b="1" dirty="0"/>
              <a:t>What’s yours is mine</a:t>
            </a:r>
          </a:p>
          <a:p>
            <a:pPr marL="0" indent="0">
              <a:buNone/>
            </a:pPr>
            <a:endParaRPr lang="en-US" sz="2200" b="1" dirty="0"/>
          </a:p>
          <a:p>
            <a:r>
              <a:rPr lang="en-US" sz="7200" b="1" dirty="0"/>
              <a:t>What’s mine is mine</a:t>
            </a:r>
          </a:p>
          <a:p>
            <a:pPr marL="0" indent="0">
              <a:buNone/>
            </a:pPr>
            <a:endParaRPr lang="en-US" sz="2200" b="1" dirty="0"/>
          </a:p>
          <a:p>
            <a:r>
              <a:rPr lang="en-US" sz="7200" b="1" dirty="0"/>
              <a:t>What’s mine is yours</a:t>
            </a:r>
          </a:p>
        </p:txBody>
      </p:sp>
    </p:spTree>
    <p:extLst>
      <p:ext uri="{BB962C8B-B14F-4D97-AF65-F5344CB8AC3E}">
        <p14:creationId xmlns:p14="http://schemas.microsoft.com/office/powerpoint/2010/main" val="4256845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83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THREE PHILOSPHIES   OF LIFE  LUKE 10:25-37</vt:lpstr>
      <vt:lpstr>The First Philosophy</vt:lpstr>
      <vt:lpstr>The Second Philosophy</vt:lpstr>
      <vt:lpstr>The Third Philosophy</vt:lpstr>
      <vt:lpstr>What is the right philosophy of life?</vt:lpstr>
      <vt:lpstr>Three Philosophies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brade</dc:creator>
  <cp:lastModifiedBy>brade</cp:lastModifiedBy>
  <cp:revision>5</cp:revision>
  <dcterms:created xsi:type="dcterms:W3CDTF">2023-09-26T22:00:11Z</dcterms:created>
  <dcterms:modified xsi:type="dcterms:W3CDTF">2023-10-01T14:18:01Z</dcterms:modified>
</cp:coreProperties>
</file>