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8" r:id="rId5"/>
    <p:sldId id="259" r:id="rId6"/>
    <p:sldId id="263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E529-F429-445C-B636-7EFE986ED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31D33-46F9-442D-9A7D-D10637F99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40F7-00DC-436E-86DF-E1E6AF81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DB0B-AF8F-4A91-97FD-02950F73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0B64-7095-4657-9B3B-491A0911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2F5F-2B3A-4E93-8FD1-A07AC53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8D8B9-AF3F-4292-B0A6-D55DD0CC5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8858-D4EE-4A80-A571-8AC43B48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3C42-88F5-4DDD-84E6-0808C9AC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7F86-0D35-4BCF-B188-2C04EEA0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85D66-66FF-44A4-BF4A-54D4F05E7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A3B7-63B4-4B7B-8676-603AB8D79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777C-E650-4301-BAAB-CBB5B2F0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64CD-C49F-4FBC-8787-4245A648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BD78-2F89-47D8-88F7-7E8A53C2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7574-9AEA-4329-B8EC-8A0D484C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9FF2C-B7CF-4B47-98FA-26D7621C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F926D-BC3B-4D21-9C75-5C666E0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A8005-2109-48AE-9409-1DB39033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B9E3-DFDC-496E-A73B-4D9F43CE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236E-7B8E-42F3-A99C-02DF40BD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AE159-73FE-43D4-861A-465259945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C4819-221F-4B88-984F-E0BAB03C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D82A-26B7-4438-9ED2-09DCFBCD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BD85E-FEEF-42C3-83F2-8E7EE1E6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9D7F-B387-4ED9-9720-EA654DD0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2F060-F497-4B69-8C4E-3F7F4E9AC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1735F-66B0-42BD-8A5E-6AE99DCF9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8BAD2-8C65-414B-BC7B-6D6C02E4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87EA5-4708-424B-9323-A51BBF74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92F0C-0462-4FA5-B566-CAA8D3BE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2321-19DB-4E3D-BA20-2B48BF18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50B1-ADCA-4107-8B5F-33CA7FDB6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2B3A2-F0A5-4918-91A2-423524A1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2D365-30A8-4C9F-AB6F-6DF02681E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46FE4-0F46-451B-BB9C-7C924D4DC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2A400-7759-4C39-93AF-A3CA5DB1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F3A9D-1132-4C06-A7FD-9A7645BA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8D4FF-5359-460E-81B5-2E145356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7B33-132C-4FEC-B5BD-6BE2757A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3F85C-59A7-4D89-A4D2-0AC98B92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2CFE0-F77A-421A-9963-6FB6603E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567AF-F128-4EA7-A527-EA3E0950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806F3-EF28-48D0-94B8-3DF0AE50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322F2-BD8A-48AC-8E81-F6492EE7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02F0B-F2F4-451C-81A1-B7775DA9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4A3D-BE31-4E1F-A4BC-902F5485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9B30-8A52-4F58-9465-0454A5E34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D5C29-5A14-4AEF-B7B1-B21F35D8C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34844-043B-4378-BC38-479E9DC6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5A549-B277-4260-B24C-19D8F838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1969-EC52-4014-99D8-BD1E8C16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9CDE-E65E-4A5D-AA81-183E8E74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47F10-5739-40A2-B9E8-B1967192C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55F0-99C1-4391-ADB6-6C4A33812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81A86-3082-477B-8206-0EB8BC40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97C5C-AEDB-408A-8F3F-6603DB48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642B9-4CA3-4823-ACB9-DAC8A286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5D132-755F-4B30-90DC-9DFC2EC5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8E5-7EA2-4A90-8CBB-BD64E55FE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CD96-CD0E-407F-A000-5977F4A21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E4AA-4A68-49F4-AB43-09CFF3E0F1B3}" type="datetimeFigureOut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844E-DA5B-4D48-A723-5FC780CB7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64486-AF2B-4988-9B38-BD817380E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93AB-A988-410B-9A8D-5EF1825A9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4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E85A-E2D0-490C-AADA-8CFCF86D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194E-8552-4DAF-8843-D49D9E442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81E5-E71F-4564-A73B-A1C88144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256" y="365125"/>
            <a:ext cx="601254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CB56-273C-4690-88B3-3F45EF82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859" y="1562781"/>
            <a:ext cx="78071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PREPARING FOR VICTORY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Joshua 3-4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A249C-FA93-494B-8222-FEA8B176F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4384859" cy="5548994"/>
          </a:xfrm>
          <a:prstGeom prst="rect">
            <a:avLst/>
          </a:prstGeom>
          <a:effectLst>
            <a:softEdge rad="558800"/>
          </a:effectLst>
        </p:spPr>
      </p:pic>
    </p:spTree>
    <p:extLst>
      <p:ext uri="{BB962C8B-B14F-4D97-AF65-F5344CB8AC3E}">
        <p14:creationId xmlns:p14="http://schemas.microsoft.com/office/powerpoint/2010/main" val="36274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6BE0-A2C4-4563-8A7A-08A1984A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552" y="1051349"/>
            <a:ext cx="7851448" cy="2256503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first step in preparing for victory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D73B8-1E60-46AA-806D-BF801D437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0551" y="3968388"/>
            <a:ext cx="7851449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Consecrating Ourselves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2945D2-CDAD-458F-BB16-610E69B14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275771"/>
            <a:ext cx="4036533" cy="6008915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39075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1335-EE52-4DF7-A869-596579F7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454" y="612058"/>
            <a:ext cx="8008546" cy="5633884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second step </a:t>
            </a:r>
            <a:b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preparing for victory</a:t>
            </a:r>
            <a:b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b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Putting </a:t>
            </a:r>
            <a:b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doubt aside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01B61-1A10-4E07-8F88-B53238FC3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27" y="-75573"/>
            <a:ext cx="5239657" cy="6933573"/>
          </a:xfrm>
          <a:effectLst>
            <a:softEdge rad="939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4EE72-DA5C-4B41-AE34-DC24968B0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28834" r="10055" b="28401"/>
          <a:stretch/>
        </p:blipFill>
        <p:spPr>
          <a:xfrm>
            <a:off x="2734482" y="5334528"/>
            <a:ext cx="1448972" cy="40796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589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7252-0A95-4BC3-B6B2-483B4853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5" y="811161"/>
            <a:ext cx="7944465" cy="536841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third step </a:t>
            </a:r>
            <a:b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preparing for victory</a:t>
            </a:r>
            <a:br>
              <a:rPr lang="en-US" sz="7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Moving forward </a:t>
            </a:r>
            <a:b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with the Lord</a:t>
            </a:r>
            <a:endParaRPr lang="en-US" sz="72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23410-E5FF-4985-B8CB-1610E2540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7"/>
          <a:stretch/>
        </p:blipFill>
        <p:spPr>
          <a:xfrm>
            <a:off x="0" y="479451"/>
            <a:ext cx="4978400" cy="6182138"/>
          </a:xfr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28713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7252-0A95-4BC3-B6B2-483B4853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5" y="707923"/>
            <a:ext cx="7944465" cy="5442154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They prepared for victory, </a:t>
            </a:r>
            <a:b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as a result, </a:t>
            </a:r>
            <a:b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they experienced victory</a:t>
            </a:r>
            <a:endParaRPr lang="en-US" sz="7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4632C-83DE-4E3D-8F12-5FCEF5C90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497845"/>
            <a:ext cx="4384859" cy="5548994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B1C5-EEE1-448A-A76D-9B287E6B9D1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5335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D594-BE8F-4364-B593-CFDACF16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37507-F78C-420F-84C4-A6044534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7"/>
          <a:stretch/>
        </p:blipFill>
        <p:spPr>
          <a:xfrm>
            <a:off x="143914" y="365125"/>
            <a:ext cx="5209368" cy="5627404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11FB2A-1825-46CA-BB6C-4B838AE4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284" y="865470"/>
            <a:ext cx="7929716" cy="5127059"/>
          </a:xfrm>
          <a:effectLst>
            <a:softEdge rad="4445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</a:rPr>
              <a:t>The fourth step </a:t>
            </a:r>
            <a:br>
              <a:rPr lang="en-US" sz="7200" b="1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7200" b="1" u="sng" dirty="0">
                <a:solidFill>
                  <a:schemeClr val="accent2">
                    <a:lumMod val="50000"/>
                  </a:schemeClr>
                </a:solidFill>
              </a:rPr>
              <a:t>in preparing for victory</a:t>
            </a:r>
            <a:br>
              <a:rPr lang="en-US" sz="7200" b="1" u="sng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Remember the victory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42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B8CA-BC83-4BDC-98D3-9B47609F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32" y="365125"/>
            <a:ext cx="7914968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Preparing for Victory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EF7F-46D6-4D98-84FA-F95B35D2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314" y="1825625"/>
            <a:ext cx="7808686" cy="435133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Consecrating ourselves</a:t>
            </a: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Putting doubt aside</a:t>
            </a: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Moving forward with the Lord</a:t>
            </a: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Remembering the victory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974B5-557C-482E-B897-E1A7C0061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" y="627969"/>
            <a:ext cx="4384859" cy="5548994"/>
          </a:xfrm>
          <a:prstGeom prst="rect">
            <a:avLst/>
          </a:prstGeom>
          <a:effectLst>
            <a:softEdge rad="558800"/>
          </a:effectLst>
        </p:spPr>
      </p:pic>
    </p:spTree>
    <p:extLst>
      <p:ext uri="{BB962C8B-B14F-4D97-AF65-F5344CB8AC3E}">
        <p14:creationId xmlns:p14="http://schemas.microsoft.com/office/powerpoint/2010/main" val="20980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first step in preparing for victory</vt:lpstr>
      <vt:lpstr>The second step  in preparing for victory  Putting  doubt aside</vt:lpstr>
      <vt:lpstr>The third step  in preparing for victory  Moving forward  with the Lord</vt:lpstr>
      <vt:lpstr>They prepared for victory,  as a result,  they experienced victory</vt:lpstr>
      <vt:lpstr>PowerPoint Presentation</vt:lpstr>
      <vt:lpstr>Preparing for Victory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11</cp:revision>
  <dcterms:created xsi:type="dcterms:W3CDTF">2023-10-12T22:16:11Z</dcterms:created>
  <dcterms:modified xsi:type="dcterms:W3CDTF">2023-10-14T16:18:04Z</dcterms:modified>
</cp:coreProperties>
</file>