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D4F9E-3D3C-40E2-B95B-AB2E211BF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35B5-D1A9-4763-BF41-9DF358219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76EF0-321F-4251-AD9B-030DEFC38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40B8-CFFA-43CF-A49A-52C8D7DE1058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008A7-C2AB-4AE3-933E-663496055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4F2CC-05F7-4CE2-BC94-3D73A5014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B96F-95D7-4E7A-89C3-6C1257477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B4153-2B4A-4202-89E7-7C599FEF6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63D372-F966-45DD-B5C6-1D0B944C9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9D5B4-6113-490F-9BDE-2D72B25D6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40B8-CFFA-43CF-A49A-52C8D7DE1058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51712-5375-4A51-8D60-C3DD3BC76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14024-8DB0-4051-94F4-2548C65B5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B96F-95D7-4E7A-89C3-6C1257477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4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598A11-2FCE-4B8E-9494-DDD42A243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293269-EC10-45F4-9A65-A645BE8EC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757DC-53E0-4E30-9007-EE1975121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40B8-CFFA-43CF-A49A-52C8D7DE1058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D0913-D3C5-4412-A2B0-549E5BCF7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C5D5A-962B-436E-8240-C62A5B58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B96F-95D7-4E7A-89C3-6C1257477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2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E03E2-9CB1-4AA4-9038-B3E8A33B4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DC830-BA7E-4F85-998F-91A797F8C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9208D-9A38-4A3B-AFA1-9B0E622C1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40B8-CFFA-43CF-A49A-52C8D7DE1058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F4B3C-F287-413C-8F12-DF970EA85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27841-386E-4A65-B98C-1C0EF362B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B96F-95D7-4E7A-89C3-6C1257477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1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D2E9C-1BDE-458A-80BE-E27521C47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84729-36B0-44E6-A35E-A8C37B32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475AF-F402-4858-B16A-4840D08E0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40B8-CFFA-43CF-A49A-52C8D7DE1058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A2211-98E4-4305-B009-3975CF496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35F66-C5A5-4981-AE51-539A23DB1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B96F-95D7-4E7A-89C3-6C1257477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6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BA404-7A8D-4046-8153-09DFADB1D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924A3-16E5-41CE-B48A-F88AC4D4B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8098C-6CDB-4F14-9635-DB6583FFF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C21C2-2AC9-4669-9FE3-DE534BFFB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40B8-CFFA-43CF-A49A-52C8D7DE1058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82A36-E31C-458C-A831-64786EBEA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696A3-7FF9-419E-AFA4-D9D0B9209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B96F-95D7-4E7A-89C3-6C1257477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0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079A9-B045-4776-8399-71626BE9B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67201-CA34-470A-B560-CF078A0F8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E924FC-7CC2-4039-ABE0-70CA622DC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F82F57-4953-4525-A315-F29F3DDEB8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F81359-1DE5-461E-A8A2-2F2B2E7865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2C7F3E-B84D-4619-8A2B-9777D5263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40B8-CFFA-43CF-A49A-52C8D7DE1058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FF1A09-1551-4B85-A62E-6BF02C69D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597394-D186-4FD5-AFD2-A17AB2B3C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B96F-95D7-4E7A-89C3-6C1257477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1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93AB2-0078-4B83-8D92-8D7F1BCF6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3609-D703-44D5-A4CF-CE267D26E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40B8-CFFA-43CF-A49A-52C8D7DE1058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3264FD-45FE-4486-A599-E9B66098F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7CED0-E4FA-4C70-8144-AC98D1B1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B96F-95D7-4E7A-89C3-6C1257477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0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FECB8F-CFB7-4073-979E-57B427DA1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40B8-CFFA-43CF-A49A-52C8D7DE1058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34807F-425E-47C2-A33D-5D44F7295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58E0F-3C71-4BDC-B02A-23248B75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B96F-95D7-4E7A-89C3-6C1257477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B3947-6AF9-493E-85CE-E625E2E35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90239-267F-40E2-B46F-4E3847E11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0DEA9E-D347-4C52-A825-AA79C5893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D1B5B-8703-451E-BB2D-325722651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40B8-CFFA-43CF-A49A-52C8D7DE1058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A5B9C-70F7-412C-B0A4-FC789C1A7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D91DDF-EAB8-4E9F-AE3E-9B15C39EC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B96F-95D7-4E7A-89C3-6C1257477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5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01B97-7171-4422-9E32-577285BA6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62175E-0205-4516-86CD-BFF63BF8FB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A51EF-47AA-4E4F-95C4-6EC654728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507B92-4BF0-42AA-8E2A-5665EB0B8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40B8-CFFA-43CF-A49A-52C8D7DE1058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25449-1412-415F-92E6-604FBF4F7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E9417-D46C-4F99-9F38-20B61D03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B96F-95D7-4E7A-89C3-6C1257477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D3A50C-76DB-4621-98E3-E2E90EB01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B6901-C41A-43BE-BF07-58797400E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439CF-884A-4048-B244-A970F4887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740B8-CFFA-43CF-A49A-52C8D7DE1058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0DA0E-0823-4A3B-A6A7-F54A087276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AED83-AC72-471F-BCC5-EA26DF6DC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BB96F-95D7-4E7A-89C3-6C1257477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3AAE0-C7CD-4283-9C18-BC88CAFFA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F5027-97B1-4F21-A2D2-F4EF8B9EA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0AE6-02A8-4D4B-A520-9A570F298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0" y="512608"/>
            <a:ext cx="7721600" cy="330722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+mn-lt"/>
              </a:rPr>
              <a:t>God’s Way: </a:t>
            </a:r>
            <a:br>
              <a:rPr lang="en-US" sz="7200" b="1" dirty="0">
                <a:solidFill>
                  <a:schemeClr val="bg1"/>
                </a:solidFill>
                <a:latin typeface="+mn-lt"/>
              </a:rPr>
            </a:br>
            <a:r>
              <a:rPr lang="en-US" sz="7200" b="1" dirty="0">
                <a:solidFill>
                  <a:schemeClr val="bg1"/>
                </a:solidFill>
                <a:latin typeface="+mn-lt"/>
              </a:rPr>
              <a:t>The One Way To Victory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82540-643E-4B89-8186-EBD358981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0" y="4159044"/>
            <a:ext cx="7721600" cy="2504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Joshua 5:13-6:21</a:t>
            </a: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(Psalm 46:10; Proverbs 14:12) </a:t>
            </a:r>
          </a:p>
        </p:txBody>
      </p:sp>
    </p:spTree>
    <p:extLst>
      <p:ext uri="{BB962C8B-B14F-4D97-AF65-F5344CB8AC3E}">
        <p14:creationId xmlns:p14="http://schemas.microsoft.com/office/powerpoint/2010/main" val="255678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0AE6-02A8-4D4B-A520-9A570F298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0" y="365125"/>
            <a:ext cx="7721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82540-643E-4B89-8186-EBD358981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0" y="1253330"/>
            <a:ext cx="7721600" cy="56046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Joshua asks:</a:t>
            </a:r>
          </a:p>
          <a:p>
            <a:pPr marL="0" indent="0" algn="ctr">
              <a:buNone/>
            </a:pPr>
            <a:endParaRPr lang="en-US" sz="1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God, how do I do this your way?</a:t>
            </a: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(Joshua 5:13-15)</a:t>
            </a:r>
          </a:p>
        </p:txBody>
      </p:sp>
    </p:spTree>
    <p:extLst>
      <p:ext uri="{BB962C8B-B14F-4D97-AF65-F5344CB8AC3E}">
        <p14:creationId xmlns:p14="http://schemas.microsoft.com/office/powerpoint/2010/main" val="365891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0AE6-02A8-4D4B-A520-9A570F298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0" y="365125"/>
            <a:ext cx="7721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82540-643E-4B89-8186-EBD358981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0" y="1825625"/>
            <a:ext cx="772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Joshua surrenders to God’s way</a:t>
            </a: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(Joshua 5:13-15)</a:t>
            </a:r>
          </a:p>
        </p:txBody>
      </p:sp>
    </p:spTree>
    <p:extLst>
      <p:ext uri="{BB962C8B-B14F-4D97-AF65-F5344CB8AC3E}">
        <p14:creationId xmlns:p14="http://schemas.microsoft.com/office/powerpoint/2010/main" val="34389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0AE6-02A8-4D4B-A520-9A570F298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0" y="365125"/>
            <a:ext cx="7721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82540-643E-4B89-8186-EBD358981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0" y="1825625"/>
            <a:ext cx="772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Joshua learns</a:t>
            </a:r>
          </a:p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 God’s way</a:t>
            </a: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(Joshua 6:2-5)</a:t>
            </a:r>
          </a:p>
        </p:txBody>
      </p:sp>
    </p:spTree>
    <p:extLst>
      <p:ext uri="{BB962C8B-B14F-4D97-AF65-F5344CB8AC3E}">
        <p14:creationId xmlns:p14="http://schemas.microsoft.com/office/powerpoint/2010/main" val="177583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0AE6-02A8-4D4B-A520-9A570F298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0" y="365125"/>
            <a:ext cx="7721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82540-643E-4B89-8186-EBD358981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0" y="1825625"/>
            <a:ext cx="772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Joshua does it</a:t>
            </a:r>
          </a:p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 God’s way</a:t>
            </a: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(Joshua 6:6-21)</a:t>
            </a:r>
          </a:p>
        </p:txBody>
      </p:sp>
    </p:spTree>
    <p:extLst>
      <p:ext uri="{BB962C8B-B14F-4D97-AF65-F5344CB8AC3E}">
        <p14:creationId xmlns:p14="http://schemas.microsoft.com/office/powerpoint/2010/main" val="200614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0AE6-02A8-4D4B-A520-9A570F298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0" y="365125"/>
            <a:ext cx="7721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82540-643E-4B89-8186-EBD358981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0" y="913833"/>
            <a:ext cx="7721600" cy="50303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Victory only</a:t>
            </a:r>
          </a:p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comes after you</a:t>
            </a:r>
          </a:p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do things</a:t>
            </a:r>
          </a:p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God’s way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24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72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God’s Way:  The One Way To Victory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brade</dc:creator>
  <cp:lastModifiedBy>brade</cp:lastModifiedBy>
  <cp:revision>7</cp:revision>
  <dcterms:created xsi:type="dcterms:W3CDTF">2023-10-18T19:51:21Z</dcterms:created>
  <dcterms:modified xsi:type="dcterms:W3CDTF">2023-10-22T02:08:08Z</dcterms:modified>
</cp:coreProperties>
</file>