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BC91E-37DC-4320-947F-B3C5B6003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1C24DA-8481-465E-83B2-4E2E4C02E6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F313-4A0E-46CA-AF11-D8ADA65B6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39A1-FC5D-4EE5-800C-09C47D836D30}" type="datetimeFigureOut">
              <a:rPr lang="en-US" smtClean="0"/>
              <a:t>10/28/2023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849F6-CFA4-47B2-AD12-2E645092E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D11C0-0075-4313-8943-37A03AE05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016D-E33E-4FA4-B01F-D3CDE5040C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57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88AA2-137B-4A22-B182-A643FB2A6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A4A3E7-B501-4DA4-AB76-C290EFBAF2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A85FB-3F29-4AB4-A8C6-64F953FA8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39A1-FC5D-4EE5-800C-09C47D836D30}" type="datetimeFigureOut">
              <a:rPr lang="en-US" smtClean="0"/>
              <a:t>10/28/2023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7BE86-3285-4E70-BB51-BB56806EF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716E8-3984-4269-A191-1AF7130C7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016D-E33E-4FA4-B01F-D3CDE5040C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452D01-2AFC-4D12-A76A-41DA14265F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C54F2C-5824-4442-AB07-534FB16C7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849BC-4B48-4E4D-B742-C194EF89E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39A1-FC5D-4EE5-800C-09C47D836D30}" type="datetimeFigureOut">
              <a:rPr lang="en-US" smtClean="0"/>
              <a:t>10/28/2023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478B1-7112-406B-8EC3-F2F7CBF80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76353-30F0-4BA3-9963-0771A50FB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016D-E33E-4FA4-B01F-D3CDE5040C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47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0F673-4F6C-4129-B698-0DAC4F304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5E901-565E-4465-BD33-9D145F2CA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504B4-0B9F-44AE-83F5-FCAE4F29A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39A1-FC5D-4EE5-800C-09C47D836D30}" type="datetimeFigureOut">
              <a:rPr lang="en-US" smtClean="0"/>
              <a:t>10/28/2023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4CD2A-08BB-44A0-AC46-C2C438A0C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763AA-C03A-49FC-B9AF-2F9061FE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016D-E33E-4FA4-B01F-D3CDE5040C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53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34544-6259-43E0-8D13-28F752901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B83BF-79BE-4CA0-BD1A-A3CC4B6E9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F30BA-F5C9-4240-93FC-E92A3E3A6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39A1-FC5D-4EE5-800C-09C47D836D30}" type="datetimeFigureOut">
              <a:rPr lang="en-US" smtClean="0"/>
              <a:t>10/28/2023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86B05-A7A7-4542-A5FF-87A3F74CD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74414-A6F0-4257-B486-54764AC5A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016D-E33E-4FA4-B01F-D3CDE5040C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39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7BBB2-204E-4F11-A474-71A8945F8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8F6C2-0DA1-430E-A264-A581005C4A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F16E64-C1AD-4376-B5E7-0D7F65CBC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6042C-20C1-4BE1-B989-F47EE2868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39A1-FC5D-4EE5-800C-09C47D836D30}" type="datetimeFigureOut">
              <a:rPr lang="en-US" smtClean="0"/>
              <a:t>10/28/2023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34F939-D074-45ED-B3E4-D16DC6E2D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3E19B-6A6E-400A-AD61-C6E1A5C1B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016D-E33E-4FA4-B01F-D3CDE5040C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06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A58DF-A788-488E-A555-69EF050B9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D0EF7-754D-432B-B846-3A53E3715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9F7352-D06B-493E-BBBC-F311898ED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E6F9C-6F59-4381-8147-0875C3D984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CF08D2-966A-43BB-BA36-7CCC808DDB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75079A-7505-419B-8413-3FE58B54B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39A1-FC5D-4EE5-800C-09C47D836D30}" type="datetimeFigureOut">
              <a:rPr lang="en-US" smtClean="0"/>
              <a:t>10/28/2023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D1904-BDE5-4BD2-AD5D-9CDDD9428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BBEE89-35A7-4FE7-BDCB-C543576CB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016D-E33E-4FA4-B01F-D3CDE5040C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96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CC104-CA2B-4103-8526-436AAC8B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27919E-9F65-4836-B8E4-1663EF15B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39A1-FC5D-4EE5-800C-09C47D836D30}" type="datetimeFigureOut">
              <a:rPr lang="en-US" smtClean="0"/>
              <a:t>10/28/2023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E0AB30-A1E3-4214-B580-6116A1B68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A14BFE-7472-458D-9C0F-FAF82E9C4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016D-E33E-4FA4-B01F-D3CDE5040C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11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173EFB-C43E-4344-BBA0-7C8083571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39A1-FC5D-4EE5-800C-09C47D836D30}" type="datetimeFigureOut">
              <a:rPr lang="en-US" smtClean="0"/>
              <a:t>10/28/2023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9BD674-8427-43D4-AF1A-02A05F366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2CF22-7DF5-458E-8538-45870857E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016D-E33E-4FA4-B01F-D3CDE5040C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84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D02D8-8765-4DA1-8003-B8EF98F32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FE3E6-5EC4-49E3-A1CA-BE2717BC4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49BFA5-9B28-42D8-8030-B512C5292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D6A95-DD18-40E3-B642-C4794103C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39A1-FC5D-4EE5-800C-09C47D836D30}" type="datetimeFigureOut">
              <a:rPr lang="en-US" smtClean="0"/>
              <a:t>10/28/2023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E6EB51-9347-4F42-B311-7CFF90A2A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E07635-72E0-411A-9219-B1C32744C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016D-E33E-4FA4-B01F-D3CDE5040C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24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F31ED-262B-4628-A1DE-014FE81FC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A6A4B7-AD55-4CF2-B8B3-756D185022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B4917-C44E-4D47-9351-5754F72CF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AA468-400B-4365-A652-4FA31A3B8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39A1-FC5D-4EE5-800C-09C47D836D30}" type="datetimeFigureOut">
              <a:rPr lang="en-US" smtClean="0"/>
              <a:t>10/28/2023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EB4D85-43B3-483A-AC29-809074005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51F69-9CDD-4FEE-B858-D40DA118C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016D-E33E-4FA4-B01F-D3CDE5040C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75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F0A4E2-2967-458E-9ED4-7F515CC80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1F457-6F0B-4A57-8584-46BC8D2B8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745C4-E817-49F0-AF88-87BF8F51ED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439A1-FC5D-4EE5-800C-09C47D836D30}" type="datetimeFigureOut">
              <a:rPr lang="en-US" smtClean="0"/>
              <a:t>10/28/2023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21A18-D4E1-4E57-AB3B-100554C3B6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B447E-D12A-4CCE-8E40-CC7B290A85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6016D-E33E-4FA4-B01F-D3CDE5040C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9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70F14-D0C5-4AFF-9835-0E3A15C263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A535DF-D243-4060-95B2-71FD49ED1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51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956A-813E-4631-8CA0-B7FA30B12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23A43-6D8C-47BD-B255-E304F2E1B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37957"/>
            <a:ext cx="7624916" cy="5486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Choosing Defeat</a:t>
            </a: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Joshua 7</a:t>
            </a:r>
          </a:p>
          <a:p>
            <a:pPr marL="0" indent="0" algn="ctr">
              <a:buNone/>
            </a:pPr>
            <a:endParaRPr lang="en-US" sz="72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Deuteronomy 24:16;                         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Romans 6:23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1 Corinthians 11:27-32</a:t>
            </a:r>
          </a:p>
        </p:txBody>
      </p:sp>
    </p:spTree>
    <p:extLst>
      <p:ext uri="{BB962C8B-B14F-4D97-AF65-F5344CB8AC3E}">
        <p14:creationId xmlns:p14="http://schemas.microsoft.com/office/powerpoint/2010/main" val="94466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956A-813E-4631-8CA0-B7FA30B12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23A43-6D8C-47BD-B255-E304F2E1B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99368"/>
            <a:ext cx="762491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Achan is disobedient</a:t>
            </a:r>
          </a:p>
        </p:txBody>
      </p:sp>
    </p:spTree>
    <p:extLst>
      <p:ext uri="{BB962C8B-B14F-4D97-AF65-F5344CB8AC3E}">
        <p14:creationId xmlns:p14="http://schemas.microsoft.com/office/powerpoint/2010/main" val="61184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956A-813E-4631-8CA0-B7FA30B12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23A43-6D8C-47BD-B255-E304F2E1B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69871"/>
            <a:ext cx="762491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By choosing sin, Achan chooses</a:t>
            </a:r>
          </a:p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defeat</a:t>
            </a:r>
          </a:p>
        </p:txBody>
      </p:sp>
    </p:spTree>
    <p:extLst>
      <p:ext uri="{BB962C8B-B14F-4D97-AF65-F5344CB8AC3E}">
        <p14:creationId xmlns:p14="http://schemas.microsoft.com/office/powerpoint/2010/main" val="188847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956A-813E-4631-8CA0-B7FA30B12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23A43-6D8C-47BD-B255-E304F2E1B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32387"/>
            <a:ext cx="7624916" cy="51888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Your sin hurts</a:t>
            </a:r>
          </a:p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you and </a:t>
            </a:r>
          </a:p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everyone </a:t>
            </a:r>
          </a:p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around you</a:t>
            </a:r>
          </a:p>
        </p:txBody>
      </p:sp>
    </p:spTree>
    <p:extLst>
      <p:ext uri="{BB962C8B-B14F-4D97-AF65-F5344CB8AC3E}">
        <p14:creationId xmlns:p14="http://schemas.microsoft.com/office/powerpoint/2010/main" val="409619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956A-813E-4631-8CA0-B7FA30B12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23A43-6D8C-47BD-B255-E304F2E1B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8"/>
            <a:ext cx="762491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Are your sins standing in           the way?</a:t>
            </a:r>
          </a:p>
        </p:txBody>
      </p:sp>
    </p:spTree>
    <p:extLst>
      <p:ext uri="{BB962C8B-B14F-4D97-AF65-F5344CB8AC3E}">
        <p14:creationId xmlns:p14="http://schemas.microsoft.com/office/powerpoint/2010/main" val="425665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956A-813E-4631-8CA0-B7FA30B12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23A43-6D8C-47BD-B255-E304F2E1B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37419"/>
            <a:ext cx="7624916" cy="53046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When God is not moving, the problem is                  never with God,     it is with us</a:t>
            </a:r>
          </a:p>
        </p:txBody>
      </p:sp>
    </p:spTree>
    <p:extLst>
      <p:ext uri="{BB962C8B-B14F-4D97-AF65-F5344CB8AC3E}">
        <p14:creationId xmlns:p14="http://schemas.microsoft.com/office/powerpoint/2010/main" val="41382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956A-813E-4631-8CA0-B7FA30B12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23A43-6D8C-47BD-B255-E304F2E1B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41537"/>
            <a:ext cx="762491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Get rid of              the sin</a:t>
            </a:r>
          </a:p>
        </p:txBody>
      </p:sp>
    </p:spTree>
    <p:extLst>
      <p:ext uri="{BB962C8B-B14F-4D97-AF65-F5344CB8AC3E}">
        <p14:creationId xmlns:p14="http://schemas.microsoft.com/office/powerpoint/2010/main" val="167527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956A-813E-4631-8CA0-B7FA30B12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23A43-6D8C-47BD-B255-E304F2E1B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8"/>
            <a:ext cx="762491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Am I choosing sin or am                                   I choosing You?</a:t>
            </a:r>
          </a:p>
        </p:txBody>
      </p:sp>
    </p:spTree>
    <p:extLst>
      <p:ext uri="{BB962C8B-B14F-4D97-AF65-F5344CB8AC3E}">
        <p14:creationId xmlns:p14="http://schemas.microsoft.com/office/powerpoint/2010/main" val="34640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70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brade</dc:creator>
  <cp:lastModifiedBy>brade</cp:lastModifiedBy>
  <cp:revision>10</cp:revision>
  <dcterms:created xsi:type="dcterms:W3CDTF">2023-10-26T18:43:40Z</dcterms:created>
  <dcterms:modified xsi:type="dcterms:W3CDTF">2023-10-28T23:24:24Z</dcterms:modified>
</cp:coreProperties>
</file>