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1" r:id="rId3"/>
    <p:sldId id="261" r:id="rId4"/>
    <p:sldId id="260" r:id="rId5"/>
    <p:sldId id="264" r:id="rId6"/>
    <p:sldId id="263" r:id="rId7"/>
    <p:sldId id="258" r:id="rId8"/>
    <p:sldId id="257" r:id="rId9"/>
    <p:sldId id="265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EC82D-E350-4700-954E-083862B9C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D73AE-0A79-4C94-ADEF-74A161C04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A338F-30D0-45CB-9772-3B0E73E30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6268-592C-45B6-9043-6B8EAB34623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21F44-2836-4EDB-B188-048C0DD9B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FF945-4EC2-4408-9574-1D336BCB1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D490-BEBB-4898-BFBF-1A53D679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4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B8B4A-2617-4328-88A8-F77941AA0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25AD3B-7295-46DC-9688-4F9F3429C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7BCE2-1F59-4A00-9BD8-9F89A1FE6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6268-592C-45B6-9043-6B8EAB34623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BE1C0-6E3E-4F95-899F-4710FADD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04AFD-2A05-4E27-8EB7-67FACF07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D490-BEBB-4898-BFBF-1A53D679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4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3FC8D0-CFB8-44D6-AB32-DF272EDD54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61B44-65FC-4A9F-BB2C-48ED02F8C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89AC9-EFE8-41B6-86DA-529C80726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6268-592C-45B6-9043-6B8EAB34623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4B294-2042-4C80-9B93-506D24A92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0D9B-9180-46DC-824B-6DFAF484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D490-BEBB-4898-BFBF-1A53D679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3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2F42D-5237-4D4D-81F2-1038AE987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C0682-AA94-4FFF-89D0-70BD5D4BB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42273-EA46-42E3-BD2A-FFFDD8F5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6268-592C-45B6-9043-6B8EAB34623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49FCF-1996-4C30-81F0-88791FAF7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78CE8-8CEB-4A0D-90CD-810287A6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D490-BEBB-4898-BFBF-1A53D679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8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666C3-21AB-49AD-AC2A-949BE8677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C1A56-CDDA-4BBF-8A03-1A85BA4F8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A2427-D7C9-4021-9666-DDB9C253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6268-592C-45B6-9043-6B8EAB34623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BB4F4-62AE-43B3-B85F-ABFD30FC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F4627-292F-4A8D-BB39-BEFC55C80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D490-BEBB-4898-BFBF-1A53D679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38D60-22BB-49D3-AE90-AF973B7E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4C190-D280-4631-9AC9-B4B2D6831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74E09-B680-441E-87B7-B82CD82A1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FF0CC-A644-4E07-960A-1245FBC3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6268-592C-45B6-9043-6B8EAB34623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6C527-A4F0-45ED-BF54-5D7E54D78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04EDF-1489-4A2C-B42B-88D6A2D06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D490-BEBB-4898-BFBF-1A53D679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5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16153-9664-40AA-B824-0CCA4FDD7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C71D7-B204-41FD-B65E-19EDA2DD4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5893E-B913-49B5-BD89-C3FFB6681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D0B537-9D80-4E52-BD1D-5B987D99A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13F64-AE23-4713-93C0-B5B3C9E35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C0D09D-0B04-4359-B2F1-D613B7444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6268-592C-45B6-9043-6B8EAB34623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5A560-8962-438B-8B09-B6476F5C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589EAB-7FBC-41F8-A2E7-84B2EE9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D490-BEBB-4898-BFBF-1A53D679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2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2878-FE48-4F71-B78B-BB99C77D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7EEDDF-2CDE-423A-ABC3-8B3FAB7A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6268-592C-45B6-9043-6B8EAB34623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ABD09D-9ADC-4DC1-8832-82B152556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A8C7D-1A26-49F3-9290-F035DA771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D490-BEBB-4898-BFBF-1A53D679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1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7442F-5DC9-404A-BBF7-4728FFE9B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6268-592C-45B6-9043-6B8EAB34623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F3375-4B14-4415-A39F-139DA9E0E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3610B-BC51-43CD-820A-E40123AB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D490-BEBB-4898-BFBF-1A53D679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4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558A0-D743-4B60-8C1A-A6A79995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0164F-2B0D-450A-9E1C-A110DD1DE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DEEFA-BD35-4537-86CD-4B6364EBC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43AC7-5539-4F85-AA40-B30043FA5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6268-592C-45B6-9043-6B8EAB34623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ABACD-F4D1-4D5D-92FB-0EE786502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43C4C-FE67-4518-ABF6-2F5FA18AF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D490-BEBB-4898-BFBF-1A53D679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8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14C3B-CA2A-42EE-BFBC-0D6A4FD8B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ED9ABC-24ED-41D1-A25E-8462491B0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B5DAC-8DE1-4BD8-AEC2-076E283DB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BB0F7C-A287-4995-ADD2-D1229F2B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6268-592C-45B6-9043-6B8EAB34623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8AB47-E159-4F1B-AFBC-DEC0FCF9A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9B369-4BE2-407D-85E6-4B61764B4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D490-BEBB-4898-BFBF-1A53D679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773D9-72B7-461D-A7A9-B18B1D4B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3A82D-B5E8-49ED-B478-6CFD5B301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17571-9AEA-4612-B014-03ED99BA08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A6268-592C-45B6-9043-6B8EAB346232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6EF7B-0E6B-46EA-B02B-15310B019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C8906-8F82-4626-AC24-52C23D85C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8D490-BEBB-4898-BFBF-1A53D6797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6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2A4210-9619-4E94-93F1-DE1A3E1F83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6" b="14023"/>
          <a:stretch/>
        </p:blipFill>
        <p:spPr>
          <a:xfrm>
            <a:off x="-125244" y="-176981"/>
            <a:ext cx="12351657" cy="702023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A316B9D-2646-4220-906A-73B9B67A9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27" y="1039761"/>
            <a:ext cx="12003314" cy="4778478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Who was the Corinthian proconsul in the </a:t>
            </a:r>
          </a:p>
          <a:p>
            <a:r>
              <a:rPr lang="en-US" sz="7200" b="1" dirty="0">
                <a:solidFill>
                  <a:schemeClr val="bg1"/>
                </a:solidFill>
              </a:rPr>
              <a:t>book of Acts?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7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ECB84-8DFC-4627-B1FF-B4478C40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542" y="1406751"/>
            <a:ext cx="8084458" cy="2320018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God’s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54F98-C7C6-42E8-945C-683076105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542" y="4189361"/>
            <a:ext cx="7982859" cy="28967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chemeClr val="bg1"/>
                </a:solidFill>
              </a:rPr>
              <a:t>Verses 3-5</a:t>
            </a:r>
          </a:p>
          <a:p>
            <a:pPr marL="0" indent="0" algn="ctr">
              <a:buNone/>
            </a:pPr>
            <a:endParaRPr lang="en-US" sz="1800" dirty="0">
              <a:solidFill>
                <a:schemeClr val="bg1"/>
              </a:solidFill>
              <a:latin typeface="Castellar" panose="020A0402060406010301" pitchFamily="18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26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ECB84-8DFC-4627-B1FF-B4478C40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542" y="1406751"/>
            <a:ext cx="8084458" cy="2320018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God’s Provision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54F98-C7C6-42E8-945C-683076105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542" y="4189361"/>
            <a:ext cx="7982859" cy="28967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chemeClr val="bg1"/>
                </a:solidFill>
              </a:rPr>
              <a:t>Verses 5</a:t>
            </a:r>
          </a:p>
          <a:p>
            <a:pPr marL="0" indent="0" algn="ctr">
              <a:buNone/>
            </a:pPr>
            <a:endParaRPr lang="en-US" sz="1800" dirty="0">
              <a:solidFill>
                <a:schemeClr val="bg1"/>
              </a:solidFill>
              <a:latin typeface="Castellar" panose="020A0402060406010301" pitchFamily="18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3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ECB84-8DFC-4627-B1FF-B4478C40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742" y="1026942"/>
            <a:ext cx="8084458" cy="4536831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God doesn’t lose</a:t>
            </a:r>
            <a:br>
              <a:rPr lang="en-US" sz="7200" b="1" dirty="0">
                <a:solidFill>
                  <a:schemeClr val="bg1"/>
                </a:solidFill>
                <a:latin typeface="+mn-lt"/>
              </a:rPr>
            </a:br>
            <a:r>
              <a:rPr lang="en-US" sz="7200" b="1" dirty="0">
                <a:solidFill>
                  <a:schemeClr val="bg1"/>
                </a:solidFill>
                <a:latin typeface="+mn-lt"/>
              </a:rPr>
              <a:t>and if we </a:t>
            </a:r>
            <a:br>
              <a:rPr lang="en-US" sz="7200" b="1" dirty="0">
                <a:solidFill>
                  <a:schemeClr val="bg1"/>
                </a:solidFill>
                <a:latin typeface="+mn-lt"/>
              </a:rPr>
            </a:br>
            <a:r>
              <a:rPr lang="en-US" sz="7200" b="1" dirty="0">
                <a:solidFill>
                  <a:schemeClr val="bg1"/>
                </a:solidFill>
                <a:latin typeface="+mn-lt"/>
              </a:rPr>
              <a:t>walk with Him </a:t>
            </a:r>
            <a:br>
              <a:rPr lang="en-US" sz="7200" b="1" dirty="0">
                <a:solidFill>
                  <a:schemeClr val="bg1"/>
                </a:solidFill>
                <a:latin typeface="+mn-lt"/>
              </a:rPr>
            </a:br>
            <a:r>
              <a:rPr lang="en-US" sz="7200" b="1" dirty="0">
                <a:solidFill>
                  <a:schemeClr val="bg1"/>
                </a:solidFill>
                <a:latin typeface="+mn-lt"/>
              </a:rPr>
              <a:t>neither do we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54F98-C7C6-42E8-945C-683076105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542" y="6105831"/>
            <a:ext cx="7982859" cy="9802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>
              <a:solidFill>
                <a:schemeClr val="bg1"/>
              </a:solidFill>
              <a:latin typeface="Castellar" panose="020A0402060406010301" pitchFamily="18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24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2A4210-9619-4E94-93F1-DE1A3E1F83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6" b="14023"/>
          <a:stretch/>
        </p:blipFill>
        <p:spPr>
          <a:xfrm>
            <a:off x="-125244" y="-176981"/>
            <a:ext cx="12351657" cy="702023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A316B9D-2646-4220-906A-73B9B67A9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27" y="1039761"/>
            <a:ext cx="12003314" cy="4778478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Who was the Corinthian proconsul in the </a:t>
            </a:r>
          </a:p>
          <a:p>
            <a:r>
              <a:rPr lang="en-US" sz="7200" b="1" dirty="0">
                <a:solidFill>
                  <a:schemeClr val="bg1"/>
                </a:solidFill>
              </a:rPr>
              <a:t>book of Acts?</a:t>
            </a:r>
            <a:endParaRPr lang="en-US" sz="1800" b="1" dirty="0">
              <a:solidFill>
                <a:schemeClr val="bg1"/>
              </a:solidFill>
            </a:endParaRPr>
          </a:p>
          <a:p>
            <a:r>
              <a:rPr lang="en-US" sz="7200" b="1" dirty="0">
                <a:solidFill>
                  <a:schemeClr val="bg1"/>
                </a:solidFill>
              </a:rPr>
              <a:t>Gallio</a:t>
            </a:r>
          </a:p>
        </p:txBody>
      </p:sp>
    </p:spTree>
    <p:extLst>
      <p:ext uri="{BB962C8B-B14F-4D97-AF65-F5344CB8AC3E}">
        <p14:creationId xmlns:p14="http://schemas.microsoft.com/office/powerpoint/2010/main" val="204151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2A4210-9619-4E94-93F1-DE1A3E1F83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6" b="14023"/>
          <a:stretch/>
        </p:blipFill>
        <p:spPr>
          <a:xfrm>
            <a:off x="-125244" y="-176981"/>
            <a:ext cx="12351657" cy="702023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A316B9D-2646-4220-906A-73B9B67A9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27" y="1039761"/>
            <a:ext cx="12003314" cy="4778478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Who killed Goliath’s </a:t>
            </a:r>
          </a:p>
          <a:p>
            <a:r>
              <a:rPr lang="en-US" sz="7200" b="1" dirty="0">
                <a:solidFill>
                  <a:schemeClr val="bg1"/>
                </a:solidFill>
              </a:rPr>
              <a:t>Brother?</a:t>
            </a:r>
          </a:p>
        </p:txBody>
      </p:sp>
    </p:spTree>
    <p:extLst>
      <p:ext uri="{BB962C8B-B14F-4D97-AF65-F5344CB8AC3E}">
        <p14:creationId xmlns:p14="http://schemas.microsoft.com/office/powerpoint/2010/main" val="22432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2A4210-9619-4E94-93F1-DE1A3E1F83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6" b="14023"/>
          <a:stretch/>
        </p:blipFill>
        <p:spPr>
          <a:xfrm>
            <a:off x="-125244" y="-176981"/>
            <a:ext cx="12351657" cy="702023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A316B9D-2646-4220-906A-73B9B67A9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27" y="1039761"/>
            <a:ext cx="12003314" cy="4778478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Who killed Goliath’s </a:t>
            </a:r>
          </a:p>
          <a:p>
            <a:r>
              <a:rPr lang="en-US" sz="7200" b="1" dirty="0">
                <a:solidFill>
                  <a:schemeClr val="bg1"/>
                </a:solidFill>
              </a:rPr>
              <a:t>Brother?</a:t>
            </a:r>
          </a:p>
          <a:p>
            <a:endParaRPr lang="en-US" sz="1800" b="1" dirty="0">
              <a:solidFill>
                <a:schemeClr val="bg1"/>
              </a:solidFill>
            </a:endParaRPr>
          </a:p>
          <a:p>
            <a:r>
              <a:rPr lang="en-US" sz="7200" b="1" dirty="0">
                <a:solidFill>
                  <a:schemeClr val="bg1"/>
                </a:solidFill>
              </a:rPr>
              <a:t>Elhanan</a:t>
            </a:r>
          </a:p>
          <a:p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2A4210-9619-4E94-93F1-DE1A3E1F83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6" b="14023"/>
          <a:stretch/>
        </p:blipFill>
        <p:spPr>
          <a:xfrm>
            <a:off x="-125244" y="-176981"/>
            <a:ext cx="12351657" cy="702023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A316B9D-2646-4220-906A-73B9B67A9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27" y="1039761"/>
            <a:ext cx="12003314" cy="4778478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Whose daughter was </a:t>
            </a:r>
          </a:p>
          <a:p>
            <a:r>
              <a:rPr lang="en-US" sz="7200" b="1" dirty="0">
                <a:solidFill>
                  <a:schemeClr val="bg1"/>
                </a:solidFill>
              </a:rPr>
              <a:t>named Keren-</a:t>
            </a:r>
            <a:r>
              <a:rPr lang="en-US" sz="7200" b="1" dirty="0" err="1">
                <a:solidFill>
                  <a:schemeClr val="bg1"/>
                </a:solidFill>
              </a:rPr>
              <a:t>Happuch</a:t>
            </a:r>
            <a:r>
              <a:rPr lang="en-US" sz="7200" b="1" dirty="0">
                <a:solidFill>
                  <a:schemeClr val="bg1"/>
                </a:solidFill>
              </a:rPr>
              <a:t>?</a:t>
            </a:r>
          </a:p>
          <a:p>
            <a:endParaRPr lang="en-US" sz="1800" b="1" dirty="0">
              <a:solidFill>
                <a:schemeClr val="bg1"/>
              </a:solidFill>
            </a:endParaRPr>
          </a:p>
          <a:p>
            <a:r>
              <a:rPr lang="en-US" sz="7200" b="1" dirty="0">
                <a:solidFill>
                  <a:schemeClr val="bg1"/>
                </a:solidFill>
              </a:rPr>
              <a:t> </a:t>
            </a:r>
          </a:p>
          <a:p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0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2A4210-9619-4E94-93F1-DE1A3E1F83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6" b="14023"/>
          <a:stretch/>
        </p:blipFill>
        <p:spPr>
          <a:xfrm>
            <a:off x="-125244" y="-176981"/>
            <a:ext cx="12351657" cy="702023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A316B9D-2646-4220-906A-73B9B67A9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27" y="1039761"/>
            <a:ext cx="12003314" cy="4778478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Whose daughter was </a:t>
            </a:r>
          </a:p>
          <a:p>
            <a:r>
              <a:rPr lang="en-US" sz="7200" b="1" dirty="0">
                <a:solidFill>
                  <a:schemeClr val="bg1"/>
                </a:solidFill>
              </a:rPr>
              <a:t>named Keren-</a:t>
            </a:r>
            <a:r>
              <a:rPr lang="en-US" sz="7200" b="1" dirty="0" err="1">
                <a:solidFill>
                  <a:schemeClr val="bg1"/>
                </a:solidFill>
              </a:rPr>
              <a:t>Happuch</a:t>
            </a:r>
            <a:r>
              <a:rPr lang="en-US" sz="7200" b="1" dirty="0">
                <a:solidFill>
                  <a:schemeClr val="bg1"/>
                </a:solidFill>
              </a:rPr>
              <a:t>?</a:t>
            </a:r>
          </a:p>
          <a:p>
            <a:endParaRPr lang="en-US" sz="1800" b="1" dirty="0">
              <a:solidFill>
                <a:schemeClr val="bg1"/>
              </a:solidFill>
            </a:endParaRPr>
          </a:p>
          <a:p>
            <a:r>
              <a:rPr lang="en-US" sz="7200" b="1" dirty="0">
                <a:solidFill>
                  <a:schemeClr val="bg1"/>
                </a:solidFill>
              </a:rPr>
              <a:t>Job </a:t>
            </a:r>
          </a:p>
          <a:p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2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6B20-04DF-48A1-A957-D9BB2343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28" y="1018268"/>
            <a:ext cx="7692572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Castellar" panose="020A0402060406010301" pitchFamily="18" charset="0"/>
              </a:rPr>
              <a:t>Joshua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27663-79C2-4E73-9C74-B634C6CDF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28" y="3149599"/>
            <a:ext cx="7692572" cy="302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>
                <a:solidFill>
                  <a:schemeClr val="bg1"/>
                </a:solidFill>
                <a:latin typeface="Castellar" panose="020A0402060406010301" pitchFamily="18" charset="0"/>
              </a:rPr>
              <a:t>Living In Victory</a:t>
            </a:r>
          </a:p>
        </p:txBody>
      </p:sp>
    </p:spTree>
    <p:extLst>
      <p:ext uri="{BB962C8B-B14F-4D97-AF65-F5344CB8AC3E}">
        <p14:creationId xmlns:p14="http://schemas.microsoft.com/office/powerpoint/2010/main" val="36656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ECB84-8DFC-4627-B1FF-B4478C40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542" y="652009"/>
            <a:ext cx="8084458" cy="2320018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Always Victorious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54F98-C7C6-42E8-945C-683076105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540" y="3429000"/>
            <a:ext cx="7982859" cy="28967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Joshua 1:1-9</a:t>
            </a:r>
          </a:p>
          <a:p>
            <a:pPr marL="0" indent="0" algn="ctr">
              <a:buNone/>
            </a:pPr>
            <a:endParaRPr lang="en-US" sz="1800" dirty="0">
              <a:solidFill>
                <a:schemeClr val="bg1"/>
              </a:solidFill>
              <a:latin typeface="Castellar" panose="020A0402060406010301" pitchFamily="18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/>
              </a:solidFill>
              <a:latin typeface="Castellar" panose="020A0402060406010301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(Isaiah 54:17; Matthew 16;18; John 16:33;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1 John 5:4;1 Corinthians 10:13</a:t>
            </a:r>
            <a:r>
              <a:rPr lang="en-US" sz="2400" b="1">
                <a:solidFill>
                  <a:schemeClr val="bg1"/>
                </a:solidFill>
              </a:rPr>
              <a:t>; Isaiah 52:12)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ECB84-8DFC-4627-B1FF-B4478C40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542" y="1406751"/>
            <a:ext cx="8084458" cy="2320018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God’s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54F98-C7C6-42E8-945C-683076105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542" y="3835400"/>
            <a:ext cx="7982859" cy="28967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chemeClr val="bg1"/>
                </a:solidFill>
              </a:rPr>
              <a:t>Verses 1-2</a:t>
            </a:r>
          </a:p>
          <a:p>
            <a:pPr marL="0" indent="0" algn="ctr">
              <a:buNone/>
            </a:pPr>
            <a:endParaRPr lang="en-US" sz="1800" dirty="0">
              <a:solidFill>
                <a:schemeClr val="bg1"/>
              </a:solidFill>
              <a:latin typeface="Castellar" panose="020A0402060406010301" pitchFamily="18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6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102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Castellar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Joshua</vt:lpstr>
      <vt:lpstr>Always Victorious</vt:lpstr>
      <vt:lpstr>God’s Plan</vt:lpstr>
      <vt:lpstr>God’s Promise</vt:lpstr>
      <vt:lpstr>God’s Provision</vt:lpstr>
      <vt:lpstr>God doesn’t lose and if we  walk with Him  neither do we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Joshua</dc:title>
  <dc:creator>brade</dc:creator>
  <cp:lastModifiedBy>brade</cp:lastModifiedBy>
  <cp:revision>19</cp:revision>
  <dcterms:created xsi:type="dcterms:W3CDTF">2023-10-06T22:36:46Z</dcterms:created>
  <dcterms:modified xsi:type="dcterms:W3CDTF">2023-10-07T22:07:08Z</dcterms:modified>
</cp:coreProperties>
</file>