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2" r:id="rId3"/>
    <p:sldId id="257" r:id="rId4"/>
    <p:sldId id="258" r:id="rId5"/>
    <p:sldId id="259" r:id="rId6"/>
    <p:sldId id="260" r:id="rId7"/>
    <p:sldId id="263" r:id="rId8"/>
    <p:sldId id="26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90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0ED7C-B2CA-40FB-9398-47171E2CA9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9124C3-E327-4ED3-AC03-EA1A52FB0E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56C67F-A062-4CEE-97F9-3124A5D2C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270FE-88AD-4057-A0DD-AA443EB5B2EA}" type="datetimeFigureOut">
              <a:rPr lang="en-US" smtClean="0"/>
              <a:t>11/5/2023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4BC6BF-9B4E-4D80-BF63-B6B2AEC52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DD95C7-3805-4F38-ACF2-D3958E320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9A93A-1AB6-46BF-B3D3-CD7DE954CB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858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3E9C5-694D-4319-A76B-51D3913E7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248DFB-6931-4829-B7B1-2FC1E13DB0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8AE91B-0501-4ADB-91A4-31C4A7381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270FE-88AD-4057-A0DD-AA443EB5B2EA}" type="datetimeFigureOut">
              <a:rPr lang="en-US" smtClean="0"/>
              <a:t>11/5/2023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A5605F-8E15-4EA4-B04A-0839A637A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B04232-FACC-4344-985F-C78B63879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9A93A-1AB6-46BF-B3D3-CD7DE954CB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46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1164C7-B576-45CA-B258-7BC7467CD1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72CD06-8A5F-4509-9A51-BDAF531FFD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8E65BF-0392-4E8F-B955-9B1C1F7EB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270FE-88AD-4057-A0DD-AA443EB5B2EA}" type="datetimeFigureOut">
              <a:rPr lang="en-US" smtClean="0"/>
              <a:t>11/5/2023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8263C0-00E6-4286-B2D0-573037994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ECAE97-BF35-4816-B57B-6DB7DA8CA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9A93A-1AB6-46BF-B3D3-CD7DE954CB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614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C1AE9-87D6-4D52-A74D-0DA88F6A8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97DF5E-B622-4276-8AC8-CBE188046B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3C2667-C0CC-47CE-8A9A-123AA80A3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270FE-88AD-4057-A0DD-AA443EB5B2EA}" type="datetimeFigureOut">
              <a:rPr lang="en-US" smtClean="0"/>
              <a:t>11/5/2023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CDC169-B0CD-4766-80BA-5C0B4F24E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B47A3A-2F3D-4551-881C-A54F994D5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9A93A-1AB6-46BF-B3D3-CD7DE954CB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427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54370-09B1-4DDB-B99E-2EF164F92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D0A23E-6732-4245-B5C7-1E3A9939D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711D1B-9627-47F4-8429-D90877D0C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270FE-88AD-4057-A0DD-AA443EB5B2EA}" type="datetimeFigureOut">
              <a:rPr lang="en-US" smtClean="0"/>
              <a:t>11/5/2023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5EBFDC-8D7F-4B11-8EFF-3C71EB19A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2A5EE9-E878-4948-A4F7-DD6ADCFF8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9A93A-1AB6-46BF-B3D3-CD7DE954CB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334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32B83-824B-473D-809D-1E7EAB407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3A4B44-4E3F-47E1-9ACC-65290EC1F0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D21561-5379-44B0-8301-8DB68113C0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FD6BBF-5862-4CAD-BA4E-5FC1912F1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270FE-88AD-4057-A0DD-AA443EB5B2EA}" type="datetimeFigureOut">
              <a:rPr lang="en-US" smtClean="0"/>
              <a:t>11/5/2023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2CEEEC-8E81-49F8-901E-37FF261A0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A8AE90-48DA-4233-80C3-CDE302B6D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9A93A-1AB6-46BF-B3D3-CD7DE954CB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613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884D4-B62E-4C7F-AAE6-195D40C03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718AC4-C55C-44D2-87AF-A6C17CC530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20AF57-61E6-4A33-B855-D1991D3AC8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AD4D1F-A0DC-4FAA-BA7E-C817D53ECC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3B8E5E-09C3-4DBF-BAA5-E392DB6E8E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313683-0D92-44AD-835F-4E67AB6E9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270FE-88AD-4057-A0DD-AA443EB5B2EA}" type="datetimeFigureOut">
              <a:rPr lang="en-US" smtClean="0"/>
              <a:t>11/5/2023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B22F25-E1D9-431D-B8F2-1FE57F1F6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323F0-2B74-49B0-BE1B-1D25C1091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9A93A-1AB6-46BF-B3D3-CD7DE954CB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36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38BEB-02D3-4267-95B0-D274AA19C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518ED3-16BE-44E0-A077-3147323F4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270FE-88AD-4057-A0DD-AA443EB5B2EA}" type="datetimeFigureOut">
              <a:rPr lang="en-US" smtClean="0"/>
              <a:t>11/5/2023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76884C-CE20-4466-81F9-B3C4AB874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5A3385-0C6F-4937-8BFD-393C5D6EE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9A93A-1AB6-46BF-B3D3-CD7DE954CB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58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BF65D6-CEC2-4E8A-A714-944B37A5E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270FE-88AD-4057-A0DD-AA443EB5B2EA}" type="datetimeFigureOut">
              <a:rPr lang="en-US" smtClean="0"/>
              <a:t>11/5/2023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844441-9591-436E-BF8F-9071243DA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CC0CB2-EF0E-44C8-BEDE-4C338173D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9A93A-1AB6-46BF-B3D3-CD7DE954CB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49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59812-277E-447C-A1CC-25B50FBA8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392FE7-26F4-4B72-B098-4A8CF6EB3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0F7003-6128-42BA-BCC5-48A7FBF7E6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A46470-20E3-4448-A1E5-51DBEBB81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270FE-88AD-4057-A0DD-AA443EB5B2EA}" type="datetimeFigureOut">
              <a:rPr lang="en-US" smtClean="0"/>
              <a:t>11/5/2023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E8F463-1810-4D2C-8700-EA4569F46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EC7122-3235-4287-A389-40D0AB2EC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9A93A-1AB6-46BF-B3D3-CD7DE954CB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39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0F9B6-3B76-45AE-9795-DBDB75315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71D665-451B-43CE-9C7A-C589B7D6D0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1455F5-8236-473C-8E76-04C920857C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ADD64A-286B-4ED2-B4A9-ACFD50DF7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270FE-88AD-4057-A0DD-AA443EB5B2EA}" type="datetimeFigureOut">
              <a:rPr lang="en-US" smtClean="0"/>
              <a:t>11/5/2023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E86585-8E3F-47A3-A629-065D16FE4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EC1871-8AE3-4928-981D-4BFDDE714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9A93A-1AB6-46BF-B3D3-CD7DE954CB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989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AB3DA6-4467-4C94-B474-87F36F3F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81CEE1-3A9E-467E-8067-F32DE01A63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8839D0-ACDB-4606-9803-46A3F7ADEF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E270FE-88AD-4057-A0DD-AA443EB5B2EA}" type="datetimeFigureOut">
              <a:rPr lang="en-US" smtClean="0"/>
              <a:t>11/5/2023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30946-4FBC-4A8D-95F8-9C37F25E8B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CC60F3-38DD-46F3-9C77-AEBE7FB57D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9A93A-1AB6-46BF-B3D3-CD7DE954CB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298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E6B9E-022D-4F98-B4B2-1F2DAC370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08DFBB6-E3C9-40C3-9BAA-07112F9670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" t="2408" r="39322" b="91967"/>
          <a:stretch/>
        </p:blipFill>
        <p:spPr>
          <a:xfrm>
            <a:off x="-391886" y="-195943"/>
            <a:ext cx="13193486" cy="561068"/>
          </a:xfrm>
          <a:effectLst>
            <a:softEdge rad="139700"/>
          </a:effectLst>
        </p:spPr>
      </p:pic>
    </p:spTree>
    <p:extLst>
      <p:ext uri="{BB962C8B-B14F-4D97-AF65-F5344CB8AC3E}">
        <p14:creationId xmlns:p14="http://schemas.microsoft.com/office/powerpoint/2010/main" val="388763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05098-B6B3-4CEC-B0C5-C1C780B2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64CCD8-2FF4-4B5B-8B6E-B2B6674EB7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159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D280D-F945-42D1-B4D4-87FE3A477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F2F59-22B2-4790-8F89-D996ABAD2E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0196"/>
            <a:ext cx="7333343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b="1" dirty="0">
                <a:solidFill>
                  <a:schemeClr val="bg1"/>
                </a:solidFill>
              </a:rPr>
              <a:t>Vulnerable</a:t>
            </a:r>
          </a:p>
          <a:p>
            <a:pPr marL="0" indent="0" algn="ctr">
              <a:buNone/>
            </a:pPr>
            <a:endParaRPr lang="en-US" sz="24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7200" b="1" dirty="0">
                <a:solidFill>
                  <a:schemeClr val="bg1"/>
                </a:solidFill>
              </a:rPr>
              <a:t>Joshua 9</a:t>
            </a:r>
          </a:p>
          <a:p>
            <a:pPr marL="0" indent="0" algn="ctr">
              <a:buNone/>
            </a:pPr>
            <a:endParaRPr lang="en-US" sz="40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4000" b="1" dirty="0">
                <a:solidFill>
                  <a:schemeClr val="bg1"/>
                </a:solidFill>
              </a:rPr>
              <a:t>Deuteronomy 7; Proverbs 16:18</a:t>
            </a:r>
          </a:p>
        </p:txBody>
      </p:sp>
    </p:spTree>
    <p:extLst>
      <p:ext uri="{BB962C8B-B14F-4D97-AF65-F5344CB8AC3E}">
        <p14:creationId xmlns:p14="http://schemas.microsoft.com/office/powerpoint/2010/main" val="2661507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DCC93-D9F6-4ADF-9E13-07B5D5942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C6A16-2150-4664-8421-9DABE3373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34181"/>
            <a:ext cx="8461829" cy="62238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b="1" u="sng" dirty="0">
                <a:solidFill>
                  <a:schemeClr val="bg1"/>
                </a:solidFill>
              </a:rPr>
              <a:t>The deception</a:t>
            </a:r>
          </a:p>
          <a:p>
            <a:pPr marL="0" indent="0" algn="ctr">
              <a:buNone/>
            </a:pPr>
            <a:r>
              <a:rPr lang="en-US" sz="4400" b="1" dirty="0">
                <a:solidFill>
                  <a:schemeClr val="bg1"/>
                </a:solidFill>
              </a:rPr>
              <a:t>(Verses 3-6)</a:t>
            </a:r>
          </a:p>
          <a:p>
            <a:pPr marL="0" indent="0" algn="ctr">
              <a:buNone/>
            </a:pPr>
            <a:endParaRPr lang="en-US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6600" b="1" dirty="0">
                <a:solidFill>
                  <a:schemeClr val="bg1"/>
                </a:solidFill>
              </a:rPr>
              <a:t>They pretend to </a:t>
            </a:r>
          </a:p>
          <a:p>
            <a:pPr marL="0" indent="0" algn="ctr">
              <a:buNone/>
            </a:pPr>
            <a:r>
              <a:rPr lang="en-US" sz="6600" b="1" dirty="0">
                <a:solidFill>
                  <a:schemeClr val="bg1"/>
                </a:solidFill>
              </a:rPr>
              <a:t>be something </a:t>
            </a:r>
          </a:p>
          <a:p>
            <a:pPr marL="0" indent="0" algn="ctr">
              <a:buNone/>
            </a:pPr>
            <a:r>
              <a:rPr lang="en-US" sz="6600" b="1" dirty="0">
                <a:solidFill>
                  <a:schemeClr val="bg1"/>
                </a:solidFill>
              </a:rPr>
              <a:t>they’re not</a:t>
            </a:r>
          </a:p>
        </p:txBody>
      </p:sp>
    </p:spTree>
    <p:extLst>
      <p:ext uri="{BB962C8B-B14F-4D97-AF65-F5344CB8AC3E}">
        <p14:creationId xmlns:p14="http://schemas.microsoft.com/office/powerpoint/2010/main" val="2874841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DCC93-D9F6-4ADF-9E13-07B5D5942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C6A16-2150-4664-8421-9DABE3373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07922"/>
            <a:ext cx="8461829" cy="63565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b="1" u="sng" dirty="0">
                <a:solidFill>
                  <a:schemeClr val="bg1"/>
                </a:solidFill>
              </a:rPr>
              <a:t>The results of the deception</a:t>
            </a:r>
          </a:p>
          <a:p>
            <a:pPr marL="0" indent="0" algn="ctr">
              <a:buNone/>
            </a:pPr>
            <a:r>
              <a:rPr lang="en-US" sz="4400" b="1" dirty="0">
                <a:solidFill>
                  <a:schemeClr val="bg1"/>
                </a:solidFill>
              </a:rPr>
              <a:t>(Verse 15)</a:t>
            </a:r>
          </a:p>
          <a:p>
            <a:pPr marL="0" indent="0" algn="ctr">
              <a:buNone/>
            </a:pPr>
            <a:endParaRPr lang="en-US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6600" b="1" dirty="0">
                <a:solidFill>
                  <a:schemeClr val="bg1"/>
                </a:solidFill>
              </a:rPr>
              <a:t>An alliance with </a:t>
            </a:r>
          </a:p>
          <a:p>
            <a:pPr marL="0" indent="0" algn="ctr">
              <a:buNone/>
            </a:pPr>
            <a:r>
              <a:rPr lang="en-US" sz="6600" b="1" dirty="0">
                <a:solidFill>
                  <a:schemeClr val="bg1"/>
                </a:solidFill>
              </a:rPr>
              <a:t>the enemy</a:t>
            </a:r>
          </a:p>
        </p:txBody>
      </p:sp>
    </p:spTree>
    <p:extLst>
      <p:ext uri="{BB962C8B-B14F-4D97-AF65-F5344CB8AC3E}">
        <p14:creationId xmlns:p14="http://schemas.microsoft.com/office/powerpoint/2010/main" val="3320309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DCC93-D9F6-4ADF-9E13-07B5D5942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C6A16-2150-4664-8421-9DABE3373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24116"/>
            <a:ext cx="8461829" cy="63565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b="1" u="sng" dirty="0">
                <a:solidFill>
                  <a:schemeClr val="bg1"/>
                </a:solidFill>
              </a:rPr>
              <a:t>Their reaction to the deception</a:t>
            </a:r>
          </a:p>
          <a:p>
            <a:pPr marL="0" indent="0" algn="ctr">
              <a:buNone/>
            </a:pPr>
            <a:r>
              <a:rPr lang="en-US" sz="4400" b="1" dirty="0">
                <a:solidFill>
                  <a:schemeClr val="bg1"/>
                </a:solidFill>
              </a:rPr>
              <a:t>(Verses 17-21)</a:t>
            </a:r>
          </a:p>
          <a:p>
            <a:pPr marL="0" indent="0" algn="ctr">
              <a:buNone/>
            </a:pPr>
            <a:endParaRPr lang="en-US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6600" b="1" dirty="0">
                <a:solidFill>
                  <a:schemeClr val="bg1"/>
                </a:solidFill>
              </a:rPr>
              <a:t>Let’s Fix it</a:t>
            </a:r>
          </a:p>
        </p:txBody>
      </p:sp>
    </p:spTree>
    <p:extLst>
      <p:ext uri="{BB962C8B-B14F-4D97-AF65-F5344CB8AC3E}">
        <p14:creationId xmlns:p14="http://schemas.microsoft.com/office/powerpoint/2010/main" val="785731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DCC93-D9F6-4ADF-9E13-07B5D5942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C6A16-2150-4664-8421-9DABE3373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24116"/>
            <a:ext cx="8461829" cy="63565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b="1" u="sng" dirty="0">
                <a:solidFill>
                  <a:schemeClr val="bg1"/>
                </a:solidFill>
              </a:rPr>
              <a:t>Their reaction to the deception</a:t>
            </a:r>
          </a:p>
          <a:p>
            <a:pPr marL="0" indent="0" algn="ctr">
              <a:buNone/>
            </a:pPr>
            <a:r>
              <a:rPr lang="en-US" sz="4400" b="1" dirty="0">
                <a:solidFill>
                  <a:schemeClr val="bg1"/>
                </a:solidFill>
              </a:rPr>
              <a:t>(Verses 17-21)</a:t>
            </a:r>
          </a:p>
          <a:p>
            <a:pPr marL="0" indent="0" algn="ctr">
              <a:buNone/>
            </a:pPr>
            <a:endParaRPr lang="en-US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6600" b="1" dirty="0">
                <a:solidFill>
                  <a:schemeClr val="bg1"/>
                </a:solidFill>
              </a:rPr>
              <a:t>Honor the treaty,</a:t>
            </a:r>
          </a:p>
          <a:p>
            <a:pPr marL="0" indent="0" algn="ctr">
              <a:buNone/>
            </a:pPr>
            <a:r>
              <a:rPr lang="en-US" sz="6600" b="1">
                <a:solidFill>
                  <a:schemeClr val="bg1"/>
                </a:solidFill>
              </a:rPr>
              <a:t>Honor God</a:t>
            </a:r>
            <a:endParaRPr lang="en-US" sz="6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196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DCC93-D9F6-4ADF-9E13-07B5D5942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C6A16-2150-4664-8421-9DABE3373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93174"/>
            <a:ext cx="8461829" cy="63565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b="1" u="sng" dirty="0">
                <a:solidFill>
                  <a:schemeClr val="bg1"/>
                </a:solidFill>
              </a:rPr>
              <a:t>What do we do </a:t>
            </a:r>
          </a:p>
          <a:p>
            <a:pPr marL="0" indent="0" algn="ctr">
              <a:buNone/>
            </a:pPr>
            <a:r>
              <a:rPr lang="en-US" sz="6600" b="1" u="sng" dirty="0">
                <a:solidFill>
                  <a:schemeClr val="bg1"/>
                </a:solidFill>
              </a:rPr>
              <a:t>when we fall for </a:t>
            </a:r>
          </a:p>
          <a:p>
            <a:pPr marL="0" indent="0" algn="ctr">
              <a:buNone/>
            </a:pPr>
            <a:r>
              <a:rPr lang="en-US" sz="6600" b="1" u="sng" dirty="0">
                <a:solidFill>
                  <a:schemeClr val="bg1"/>
                </a:solidFill>
              </a:rPr>
              <a:t>the deception?</a:t>
            </a:r>
            <a:r>
              <a:rPr lang="en-US" sz="6600" b="1" dirty="0">
                <a:solidFill>
                  <a:schemeClr val="bg1"/>
                </a:solidFill>
              </a:rPr>
              <a:t> </a:t>
            </a:r>
          </a:p>
          <a:p>
            <a:pPr marL="0" indent="0" algn="ctr">
              <a:buNone/>
            </a:pPr>
            <a:endParaRPr lang="en-US" sz="40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6600" b="1" dirty="0">
                <a:solidFill>
                  <a:schemeClr val="bg1"/>
                </a:solidFill>
              </a:rPr>
              <a:t>We hit our knees</a:t>
            </a:r>
          </a:p>
        </p:txBody>
      </p:sp>
    </p:spTree>
    <p:extLst>
      <p:ext uri="{BB962C8B-B14F-4D97-AF65-F5344CB8AC3E}">
        <p14:creationId xmlns:p14="http://schemas.microsoft.com/office/powerpoint/2010/main" val="368477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77</Words>
  <Application>Microsoft Office PowerPoint</Application>
  <PresentationFormat>Widescreen</PresentationFormat>
  <Paragraphs>30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brade</dc:creator>
  <cp:lastModifiedBy>brade</cp:lastModifiedBy>
  <cp:revision>10</cp:revision>
  <dcterms:created xsi:type="dcterms:W3CDTF">2023-11-03T00:11:41Z</dcterms:created>
  <dcterms:modified xsi:type="dcterms:W3CDTF">2023-11-05T16:22:09Z</dcterms:modified>
</cp:coreProperties>
</file>